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64" r:id="rId5"/>
    <p:sldId id="267" r:id="rId6"/>
    <p:sldId id="271" r:id="rId7"/>
    <p:sldId id="274" r:id="rId8"/>
    <p:sldId id="275" r:id="rId9"/>
    <p:sldId id="272" r:id="rId10"/>
    <p:sldId id="266" r:id="rId11"/>
    <p:sldId id="265" r:id="rId12"/>
    <p:sldId id="263" r:id="rId13"/>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381220-B379-B2EE-1D14-F6C5DACAD74F}" v="34" dt="2025-12-17T18:10:52.114"/>
    <p1510:client id="{4C2B2DEF-D9AE-8545-9E04-9669241F5522}" v="2657" dt="2025-12-18T09:06:13.575"/>
    <p1510:client id="{8F7407C6-4441-F352-6DF0-34C296C0B374}" v="77" dt="2025-12-17T22:44:35.417"/>
    <p1510:client id="{B857972A-76D0-3E9E-2850-04D6E6384B54}" v="38" dt="2025-12-17T18:58:00.393"/>
    <p1510:client id="{E851DE0A-C5DC-40AB-A723-9756A5819953}" v="837" dt="2025-12-17T18:18:33.960"/>
  </p1510:revLst>
</p1510:revInfo>
</file>

<file path=ppt/tableStyles.xml><?xml version="1.0" encoding="utf-8"?>
<a:tblStyleLst xmlns:a="http://schemas.openxmlformats.org/drawingml/2006/main" def="{5C22544A-7EE6-4342-B048-85BDC9FD1C3A}">
  <a:tblStyle styleId="{5C22544A-7EE6-4342-B048-85BDC9FD1C3A}" styleName="Mellanmörkt format 2 - Dekorfär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Inget format, inget rutnät">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Format med tema 1 - dekorfärg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Inget format, tabellrutnät">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18"/>
    <p:restoredTop sz="94549"/>
  </p:normalViewPr>
  <p:slideViewPr>
    <p:cSldViewPr snapToGrid="0">
      <p:cViewPr>
        <p:scale>
          <a:sx n="70" d="100"/>
          <a:sy n="70" d="100"/>
        </p:scale>
        <p:origin x="2480" y="1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hilda Edlund" userId="5bdb51ba-ca21-4d55-9165-f9b9633e204e" providerId="ADAL" clId="{6F69E765-B69D-507A-A937-F6DC67C87934}"/>
    <pc:docChg chg="custSel addSld delSld modSld sldOrd">
      <pc:chgData name="Mathilda Edlund" userId="5bdb51ba-ca21-4d55-9165-f9b9633e204e" providerId="ADAL" clId="{6F69E765-B69D-507A-A937-F6DC67C87934}" dt="2025-12-18T10:22:11.350" v="4309" actId="20577"/>
      <pc:docMkLst>
        <pc:docMk/>
      </pc:docMkLst>
      <pc:sldChg chg="modSp mod modNotesTx">
        <pc:chgData name="Mathilda Edlund" userId="5bdb51ba-ca21-4d55-9165-f9b9633e204e" providerId="ADAL" clId="{6F69E765-B69D-507A-A937-F6DC67C87934}" dt="2025-12-18T10:20:57.777" v="4300" actId="20577"/>
        <pc:sldMkLst>
          <pc:docMk/>
          <pc:sldMk cId="3185708511" sldId="256"/>
        </pc:sldMkLst>
        <pc:spChg chg="mod">
          <ac:chgData name="Mathilda Edlund" userId="5bdb51ba-ca21-4d55-9165-f9b9633e204e" providerId="ADAL" clId="{6F69E765-B69D-507A-A937-F6DC67C87934}" dt="2025-12-18T09:05:21.724" v="4270" actId="790"/>
          <ac:spMkLst>
            <pc:docMk/>
            <pc:sldMk cId="3185708511" sldId="256"/>
            <ac:spMk id="2" creationId="{AAD0AE5D-4BC9-34D7-DE81-331462BAE5CE}"/>
          </ac:spMkLst>
        </pc:spChg>
        <pc:spChg chg="mod">
          <ac:chgData name="Mathilda Edlund" userId="5bdb51ba-ca21-4d55-9165-f9b9633e204e" providerId="ADAL" clId="{6F69E765-B69D-507A-A937-F6DC67C87934}" dt="2025-12-18T09:05:21.724" v="4270" actId="790"/>
          <ac:spMkLst>
            <pc:docMk/>
            <pc:sldMk cId="3185708511" sldId="256"/>
            <ac:spMk id="3" creationId="{C47765A2-19C9-797F-9A7D-DDA2AD506E4A}"/>
          </ac:spMkLst>
        </pc:spChg>
        <pc:spChg chg="mod">
          <ac:chgData name="Mathilda Edlund" userId="5bdb51ba-ca21-4d55-9165-f9b9633e204e" providerId="ADAL" clId="{6F69E765-B69D-507A-A937-F6DC67C87934}" dt="2025-12-18T09:05:21.724" v="4270" actId="790"/>
          <ac:spMkLst>
            <pc:docMk/>
            <pc:sldMk cId="3185708511" sldId="256"/>
            <ac:spMk id="10" creationId="{8874A6A9-41FF-4E33-AFA8-F9F81436A59E}"/>
          </ac:spMkLst>
        </pc:spChg>
        <pc:spChg chg="mod">
          <ac:chgData name="Mathilda Edlund" userId="5bdb51ba-ca21-4d55-9165-f9b9633e204e" providerId="ADAL" clId="{6F69E765-B69D-507A-A937-F6DC67C87934}" dt="2025-12-18T09:05:21.724" v="4270" actId="790"/>
          <ac:spMkLst>
            <pc:docMk/>
            <pc:sldMk cId="3185708511" sldId="256"/>
            <ac:spMk id="13" creationId="{B3849C6A-9EE5-4604-8EAE-DD4796B79D8E}"/>
          </ac:spMkLst>
        </pc:spChg>
        <pc:spChg chg="mod">
          <ac:chgData name="Mathilda Edlund" userId="5bdb51ba-ca21-4d55-9165-f9b9633e204e" providerId="ADAL" clId="{6F69E765-B69D-507A-A937-F6DC67C87934}" dt="2025-12-18T09:05:21.724" v="4270" actId="790"/>
          <ac:spMkLst>
            <pc:docMk/>
            <pc:sldMk cId="3185708511" sldId="256"/>
            <ac:spMk id="14" creationId="{308677BE-069B-4A4D-8732-E26B6EF5671A}"/>
          </ac:spMkLst>
        </pc:spChg>
        <pc:spChg chg="mod">
          <ac:chgData name="Mathilda Edlund" userId="5bdb51ba-ca21-4d55-9165-f9b9633e204e" providerId="ADAL" clId="{6F69E765-B69D-507A-A937-F6DC67C87934}" dt="2025-12-18T09:05:21.724" v="4270" actId="790"/>
          <ac:spMkLst>
            <pc:docMk/>
            <pc:sldMk cId="3185708511" sldId="256"/>
            <ac:spMk id="15" creationId="{9A9A575B-DD07-4388-963B-0AF3FDDCF3C0}"/>
          </ac:spMkLst>
        </pc:spChg>
        <pc:spChg chg="mod">
          <ac:chgData name="Mathilda Edlund" userId="5bdb51ba-ca21-4d55-9165-f9b9633e204e" providerId="ADAL" clId="{6F69E765-B69D-507A-A937-F6DC67C87934}" dt="2025-12-18T09:05:21.724" v="4270" actId="790"/>
          <ac:spMkLst>
            <pc:docMk/>
            <pc:sldMk cId="3185708511" sldId="256"/>
            <ac:spMk id="16" creationId="{D55285E4-21EB-4EC1-AB8E-36E881E89927}"/>
          </ac:spMkLst>
        </pc:spChg>
        <pc:spChg chg="mod">
          <ac:chgData name="Mathilda Edlund" userId="5bdb51ba-ca21-4d55-9165-f9b9633e204e" providerId="ADAL" clId="{6F69E765-B69D-507A-A937-F6DC67C87934}" dt="2025-12-18T09:05:21.724" v="4270" actId="790"/>
          <ac:spMkLst>
            <pc:docMk/>
            <pc:sldMk cId="3185708511" sldId="256"/>
            <ac:spMk id="17" creationId="{6A0C77B5-3FAA-4D4F-9555-89D751608873}"/>
          </ac:spMkLst>
        </pc:spChg>
        <pc:spChg chg="mod">
          <ac:chgData name="Mathilda Edlund" userId="5bdb51ba-ca21-4d55-9165-f9b9633e204e" providerId="ADAL" clId="{6F69E765-B69D-507A-A937-F6DC67C87934}" dt="2025-12-18T09:05:21.724" v="4270" actId="790"/>
          <ac:spMkLst>
            <pc:docMk/>
            <pc:sldMk cId="3185708511" sldId="256"/>
            <ac:spMk id="18" creationId="{5F0C96D1-A8B7-4C8E-9997-D823FD1591F9}"/>
          </ac:spMkLst>
        </pc:spChg>
        <pc:spChg chg="mod">
          <ac:chgData name="Mathilda Edlund" userId="5bdb51ba-ca21-4d55-9165-f9b9633e204e" providerId="ADAL" clId="{6F69E765-B69D-507A-A937-F6DC67C87934}" dt="2025-12-18T09:05:21.724" v="4270" actId="790"/>
          <ac:spMkLst>
            <pc:docMk/>
            <pc:sldMk cId="3185708511" sldId="256"/>
            <ac:spMk id="19" creationId="{DA46556D-445B-4CD0-87A0-02A30BD1B152}"/>
          </ac:spMkLst>
        </pc:spChg>
      </pc:sldChg>
      <pc:sldChg chg="addSp delSp modSp mod modNotesTx">
        <pc:chgData name="Mathilda Edlund" userId="5bdb51ba-ca21-4d55-9165-f9b9633e204e" providerId="ADAL" clId="{6F69E765-B69D-507A-A937-F6DC67C87934}" dt="2025-12-18T10:21:03.433" v="4301" actId="20577"/>
        <pc:sldMkLst>
          <pc:docMk/>
          <pc:sldMk cId="912683642" sldId="257"/>
        </pc:sldMkLst>
        <pc:spChg chg="mod">
          <ac:chgData name="Mathilda Edlund" userId="5bdb51ba-ca21-4d55-9165-f9b9633e204e" providerId="ADAL" clId="{6F69E765-B69D-507A-A937-F6DC67C87934}" dt="2025-12-18T09:05:21.724" v="4270" actId="790"/>
          <ac:spMkLst>
            <pc:docMk/>
            <pc:sldMk cId="912683642" sldId="257"/>
            <ac:spMk id="2" creationId="{E0C1696C-40EC-DDAF-75A1-DC9CCE6C6157}"/>
          </ac:spMkLst>
        </pc:spChg>
        <pc:spChg chg="mod">
          <ac:chgData name="Mathilda Edlund" userId="5bdb51ba-ca21-4d55-9165-f9b9633e204e" providerId="ADAL" clId="{6F69E765-B69D-507A-A937-F6DC67C87934}" dt="2025-12-18T09:05:21.724" v="4270" actId="790"/>
          <ac:spMkLst>
            <pc:docMk/>
            <pc:sldMk cId="912683642" sldId="257"/>
            <ac:spMk id="3" creationId="{9335C9BD-A9DC-4913-B1A9-387FD4475B58}"/>
          </ac:spMkLst>
        </pc:spChg>
        <pc:spChg chg="add del mod">
          <ac:chgData name="Mathilda Edlund" userId="5bdb51ba-ca21-4d55-9165-f9b9633e204e" providerId="ADAL" clId="{6F69E765-B69D-507A-A937-F6DC67C87934}" dt="2025-12-17T12:41:54.135" v="4032" actId="478"/>
          <ac:spMkLst>
            <pc:docMk/>
            <pc:sldMk cId="912683642" sldId="257"/>
            <ac:spMk id="4" creationId="{70ED11FA-7FDD-F9F3-EA81-843B6CD14D3E}"/>
          </ac:spMkLst>
        </pc:spChg>
        <pc:spChg chg="mod">
          <ac:chgData name="Mathilda Edlund" userId="5bdb51ba-ca21-4d55-9165-f9b9633e204e" providerId="ADAL" clId="{6F69E765-B69D-507A-A937-F6DC67C87934}" dt="2025-12-18T09:05:21.724" v="4270" actId="790"/>
          <ac:spMkLst>
            <pc:docMk/>
            <pc:sldMk cId="912683642" sldId="257"/>
            <ac:spMk id="10" creationId="{64053CBF-3932-45FF-8285-EE5146085F3A}"/>
          </ac:spMkLst>
        </pc:spChg>
        <pc:spChg chg="mod">
          <ac:chgData name="Mathilda Edlund" userId="5bdb51ba-ca21-4d55-9165-f9b9633e204e" providerId="ADAL" clId="{6F69E765-B69D-507A-A937-F6DC67C87934}" dt="2025-12-18T09:05:21.724" v="4270" actId="790"/>
          <ac:spMkLst>
            <pc:docMk/>
            <pc:sldMk cId="912683642" sldId="257"/>
            <ac:spMk id="14" creationId="{F7875715-EC2E-457F-851D-F6C817685FEC}"/>
          </ac:spMkLst>
        </pc:spChg>
        <pc:spChg chg="mod">
          <ac:chgData name="Mathilda Edlund" userId="5bdb51ba-ca21-4d55-9165-f9b9633e204e" providerId="ADAL" clId="{6F69E765-B69D-507A-A937-F6DC67C87934}" dt="2025-12-18T09:05:21.724" v="4270" actId="790"/>
          <ac:spMkLst>
            <pc:docMk/>
            <pc:sldMk cId="912683642" sldId="257"/>
            <ac:spMk id="15" creationId="{F7E41CC6-0C83-40EE-80BB-79394D9E9B2F}"/>
          </ac:spMkLst>
        </pc:spChg>
        <pc:spChg chg="mod">
          <ac:chgData name="Mathilda Edlund" userId="5bdb51ba-ca21-4d55-9165-f9b9633e204e" providerId="ADAL" clId="{6F69E765-B69D-507A-A937-F6DC67C87934}" dt="2025-12-18T09:05:21.724" v="4270" actId="790"/>
          <ac:spMkLst>
            <pc:docMk/>
            <pc:sldMk cId="912683642" sldId="257"/>
            <ac:spMk id="16" creationId="{00603498-5DFE-4D26-BFB5-C9269C9BDB0A}"/>
          </ac:spMkLst>
        </pc:spChg>
        <pc:spChg chg="mod">
          <ac:chgData name="Mathilda Edlund" userId="5bdb51ba-ca21-4d55-9165-f9b9633e204e" providerId="ADAL" clId="{6F69E765-B69D-507A-A937-F6DC67C87934}" dt="2025-12-18T09:05:21.724" v="4270" actId="790"/>
          <ac:spMkLst>
            <pc:docMk/>
            <pc:sldMk cId="912683642" sldId="257"/>
            <ac:spMk id="19" creationId="{62F7819D-2B89-4D80-A1C3-8B318116BAAD}"/>
          </ac:spMkLst>
        </pc:spChg>
        <pc:spChg chg="mod">
          <ac:chgData name="Mathilda Edlund" userId="5bdb51ba-ca21-4d55-9165-f9b9633e204e" providerId="ADAL" clId="{6F69E765-B69D-507A-A937-F6DC67C87934}" dt="2025-12-18T09:05:21.724" v="4270" actId="790"/>
          <ac:spMkLst>
            <pc:docMk/>
            <pc:sldMk cId="912683642" sldId="257"/>
            <ac:spMk id="20" creationId="{B7065990-2350-41B3-858B-20EF8744F26C}"/>
          </ac:spMkLst>
        </pc:spChg>
        <pc:spChg chg="mod">
          <ac:chgData name="Mathilda Edlund" userId="5bdb51ba-ca21-4d55-9165-f9b9633e204e" providerId="ADAL" clId="{6F69E765-B69D-507A-A937-F6DC67C87934}" dt="2025-12-18T09:05:21.724" v="4270" actId="790"/>
          <ac:spMkLst>
            <pc:docMk/>
            <pc:sldMk cId="912683642" sldId="257"/>
            <ac:spMk id="21" creationId="{58DA7EC7-CAA0-4665-AA29-BFBA806ECAB2}"/>
          </ac:spMkLst>
        </pc:spChg>
        <pc:spChg chg="mod">
          <ac:chgData name="Mathilda Edlund" userId="5bdb51ba-ca21-4d55-9165-f9b9633e204e" providerId="ADAL" clId="{6F69E765-B69D-507A-A937-F6DC67C87934}" dt="2025-12-18T09:05:21.724" v="4270" actId="790"/>
          <ac:spMkLst>
            <pc:docMk/>
            <pc:sldMk cId="912683642" sldId="257"/>
            <ac:spMk id="22" creationId="{B1132A14-489F-4CED-B626-2A1711C987C2}"/>
          </ac:spMkLst>
        </pc:spChg>
      </pc:sldChg>
      <pc:sldChg chg="modSp mod modNotesTx">
        <pc:chgData name="Mathilda Edlund" userId="5bdb51ba-ca21-4d55-9165-f9b9633e204e" providerId="ADAL" clId="{6F69E765-B69D-507A-A937-F6DC67C87934}" dt="2025-12-18T10:21:11.319" v="4302" actId="20577"/>
        <pc:sldMkLst>
          <pc:docMk/>
          <pc:sldMk cId="3149165233" sldId="258"/>
        </pc:sldMkLst>
        <pc:spChg chg="mod">
          <ac:chgData name="Mathilda Edlund" userId="5bdb51ba-ca21-4d55-9165-f9b9633e204e" providerId="ADAL" clId="{6F69E765-B69D-507A-A937-F6DC67C87934}" dt="2025-12-16T11:43:54.017" v="1436" actId="1076"/>
          <ac:spMkLst>
            <pc:docMk/>
            <pc:sldMk cId="3149165233" sldId="258"/>
            <ac:spMk id="2" creationId="{1A4597B0-1816-25F4-F76A-BFEAF652AD75}"/>
          </ac:spMkLst>
        </pc:spChg>
        <pc:spChg chg="mod">
          <ac:chgData name="Mathilda Edlund" userId="5bdb51ba-ca21-4d55-9165-f9b9633e204e" providerId="ADAL" clId="{6F69E765-B69D-507A-A937-F6DC67C87934}" dt="2025-12-18T09:05:21.724" v="4270" actId="790"/>
          <ac:spMkLst>
            <pc:docMk/>
            <pc:sldMk cId="3149165233" sldId="258"/>
            <ac:spMk id="3" creationId="{727863DC-2AA7-7E55-D51E-020C520EEE3B}"/>
          </ac:spMkLst>
        </pc:spChg>
        <pc:spChg chg="mod">
          <ac:chgData name="Mathilda Edlund" userId="5bdb51ba-ca21-4d55-9165-f9b9633e204e" providerId="ADAL" clId="{6F69E765-B69D-507A-A937-F6DC67C87934}" dt="2025-12-18T09:05:21.724" v="4270" actId="790"/>
          <ac:spMkLst>
            <pc:docMk/>
            <pc:sldMk cId="3149165233" sldId="258"/>
            <ac:spMk id="4" creationId="{A7982AE0-7102-10CA-0DF8-F17A84A5525F}"/>
          </ac:spMkLst>
        </pc:spChg>
        <pc:spChg chg="mod">
          <ac:chgData name="Mathilda Edlund" userId="5bdb51ba-ca21-4d55-9165-f9b9633e204e" providerId="ADAL" clId="{6F69E765-B69D-507A-A937-F6DC67C87934}" dt="2025-12-16T11:44:48.566" v="1447" actId="1076"/>
          <ac:spMkLst>
            <pc:docMk/>
            <pc:sldMk cId="3149165233" sldId="258"/>
            <ac:spMk id="5" creationId="{D754944E-5812-C602-7870-A75110EE7215}"/>
          </ac:spMkLst>
        </pc:spChg>
        <pc:spChg chg="mod">
          <ac:chgData name="Mathilda Edlund" userId="5bdb51ba-ca21-4d55-9165-f9b9633e204e" providerId="ADAL" clId="{6F69E765-B69D-507A-A937-F6DC67C87934}" dt="2025-12-18T09:05:21.724" v="4270" actId="790"/>
          <ac:spMkLst>
            <pc:docMk/>
            <pc:sldMk cId="3149165233" sldId="258"/>
            <ac:spMk id="8" creationId="{4BC99CB9-DDAD-44A2-8A1C-E3AF4E72DF5C}"/>
          </ac:spMkLst>
        </pc:spChg>
        <pc:spChg chg="mod">
          <ac:chgData name="Mathilda Edlund" userId="5bdb51ba-ca21-4d55-9165-f9b9633e204e" providerId="ADAL" clId="{6F69E765-B69D-507A-A937-F6DC67C87934}" dt="2025-12-18T09:05:21.724" v="4270" actId="790"/>
          <ac:spMkLst>
            <pc:docMk/>
            <pc:sldMk cId="3149165233" sldId="258"/>
            <ac:spMk id="10" creationId="{64053CBF-3932-45FF-8285-EE5146085F3A}"/>
          </ac:spMkLst>
        </pc:spChg>
        <pc:spChg chg="mod">
          <ac:chgData name="Mathilda Edlund" userId="5bdb51ba-ca21-4d55-9165-f9b9633e204e" providerId="ADAL" clId="{6F69E765-B69D-507A-A937-F6DC67C87934}" dt="2025-12-18T09:05:21.724" v="4270" actId="790"/>
          <ac:spMkLst>
            <pc:docMk/>
            <pc:sldMk cId="3149165233" sldId="258"/>
            <ac:spMk id="13" creationId="{2625A013-D9BE-43C4-AF21-6F2B003EFBEF}"/>
          </ac:spMkLst>
        </pc:spChg>
        <pc:spChg chg="mod">
          <ac:chgData name="Mathilda Edlund" userId="5bdb51ba-ca21-4d55-9165-f9b9633e204e" providerId="ADAL" clId="{6F69E765-B69D-507A-A937-F6DC67C87934}" dt="2025-12-18T09:05:21.724" v="4270" actId="790"/>
          <ac:spMkLst>
            <pc:docMk/>
            <pc:sldMk cId="3149165233" sldId="258"/>
            <ac:spMk id="14" creationId="{F7875715-EC2E-457F-851D-F6C817685FEC}"/>
          </ac:spMkLst>
        </pc:spChg>
        <pc:spChg chg="mod">
          <ac:chgData name="Mathilda Edlund" userId="5bdb51ba-ca21-4d55-9165-f9b9633e204e" providerId="ADAL" clId="{6F69E765-B69D-507A-A937-F6DC67C87934}" dt="2025-12-18T09:05:21.724" v="4270" actId="790"/>
          <ac:spMkLst>
            <pc:docMk/>
            <pc:sldMk cId="3149165233" sldId="258"/>
            <ac:spMk id="19" creationId="{62F7819D-2B89-4D80-A1C3-8B318116BAAD}"/>
          </ac:spMkLst>
        </pc:spChg>
        <pc:spChg chg="mod">
          <ac:chgData name="Mathilda Edlund" userId="5bdb51ba-ca21-4d55-9165-f9b9633e204e" providerId="ADAL" clId="{6F69E765-B69D-507A-A937-F6DC67C87934}" dt="2025-12-18T09:05:21.724" v="4270" actId="790"/>
          <ac:spMkLst>
            <pc:docMk/>
            <pc:sldMk cId="3149165233" sldId="258"/>
            <ac:spMk id="20" creationId="{B7065990-2350-41B3-858B-20EF8744F26C}"/>
          </ac:spMkLst>
        </pc:spChg>
        <pc:spChg chg="mod">
          <ac:chgData name="Mathilda Edlund" userId="5bdb51ba-ca21-4d55-9165-f9b9633e204e" providerId="ADAL" clId="{6F69E765-B69D-507A-A937-F6DC67C87934}" dt="2025-12-18T09:05:21.724" v="4270" actId="790"/>
          <ac:spMkLst>
            <pc:docMk/>
            <pc:sldMk cId="3149165233" sldId="258"/>
            <ac:spMk id="21" creationId="{58DA7EC7-CAA0-4665-AA29-BFBA806ECAB2}"/>
          </ac:spMkLst>
        </pc:spChg>
        <pc:spChg chg="mod">
          <ac:chgData name="Mathilda Edlund" userId="5bdb51ba-ca21-4d55-9165-f9b9633e204e" providerId="ADAL" clId="{6F69E765-B69D-507A-A937-F6DC67C87934}" dt="2025-12-18T09:05:21.724" v="4270" actId="790"/>
          <ac:spMkLst>
            <pc:docMk/>
            <pc:sldMk cId="3149165233" sldId="258"/>
            <ac:spMk id="22" creationId="{B1132A14-489F-4CED-B626-2A1711C987C2}"/>
          </ac:spMkLst>
        </pc:spChg>
      </pc:sldChg>
      <pc:sldChg chg="addSp delSp modSp del mod">
        <pc:chgData name="Mathilda Edlund" userId="5bdb51ba-ca21-4d55-9165-f9b9633e204e" providerId="ADAL" clId="{6F69E765-B69D-507A-A937-F6DC67C87934}" dt="2025-12-17T10:30:19.382" v="3072" actId="2696"/>
        <pc:sldMkLst>
          <pc:docMk/>
          <pc:sldMk cId="1188024754" sldId="259"/>
        </pc:sldMkLst>
      </pc:sldChg>
      <pc:sldChg chg="addSp delSp modSp del mod">
        <pc:chgData name="Mathilda Edlund" userId="5bdb51ba-ca21-4d55-9165-f9b9633e204e" providerId="ADAL" clId="{6F69E765-B69D-507A-A937-F6DC67C87934}" dt="2025-12-18T10:21:26.257" v="4304" actId="2696"/>
        <pc:sldMkLst>
          <pc:docMk/>
          <pc:sldMk cId="1208517063" sldId="260"/>
        </pc:sldMkLst>
        <pc:spChg chg="mod">
          <ac:chgData name="Mathilda Edlund" userId="5bdb51ba-ca21-4d55-9165-f9b9633e204e" providerId="ADAL" clId="{6F69E765-B69D-507A-A937-F6DC67C87934}" dt="2025-12-18T09:05:21.724" v="4270" actId="790"/>
          <ac:spMkLst>
            <pc:docMk/>
            <pc:sldMk cId="1208517063" sldId="260"/>
            <ac:spMk id="2" creationId="{164BD962-489F-4AF1-A7CA-99921499366D}"/>
          </ac:spMkLst>
        </pc:spChg>
        <pc:spChg chg="del mod">
          <ac:chgData name="Mathilda Edlund" userId="5bdb51ba-ca21-4d55-9165-f9b9633e204e" providerId="ADAL" clId="{6F69E765-B69D-507A-A937-F6DC67C87934}" dt="2025-12-17T12:51:21.609" v="4180" actId="478"/>
          <ac:spMkLst>
            <pc:docMk/>
            <pc:sldMk cId="1208517063" sldId="260"/>
            <ac:spMk id="3" creationId="{1D221587-FF82-99C7-5BFB-60AA6A639D63}"/>
          </ac:spMkLst>
        </pc:spChg>
        <pc:spChg chg="add del mod">
          <ac:chgData name="Mathilda Edlund" userId="5bdb51ba-ca21-4d55-9165-f9b9633e204e" providerId="ADAL" clId="{6F69E765-B69D-507A-A937-F6DC67C87934}" dt="2025-12-17T12:44:19.472" v="4135"/>
          <ac:spMkLst>
            <pc:docMk/>
            <pc:sldMk cId="1208517063" sldId="260"/>
            <ac:spMk id="4" creationId="{2F309F9F-13C7-EB41-844C-7ABF8D326CC6}"/>
          </ac:spMkLst>
        </pc:spChg>
        <pc:spChg chg="add del mod">
          <ac:chgData name="Mathilda Edlund" userId="5bdb51ba-ca21-4d55-9165-f9b9633e204e" providerId="ADAL" clId="{6F69E765-B69D-507A-A937-F6DC67C87934}" dt="2025-12-17T12:51:24.072" v="4181" actId="478"/>
          <ac:spMkLst>
            <pc:docMk/>
            <pc:sldMk cId="1208517063" sldId="260"/>
            <ac:spMk id="6" creationId="{8E5BFD88-70C2-5C7F-4700-8BC7F37A4E93}"/>
          </ac:spMkLst>
        </pc:spChg>
        <pc:spChg chg="mod">
          <ac:chgData name="Mathilda Edlund" userId="5bdb51ba-ca21-4d55-9165-f9b9633e204e" providerId="ADAL" clId="{6F69E765-B69D-507A-A937-F6DC67C87934}" dt="2025-12-18T09:05:21.724" v="4270" actId="790"/>
          <ac:spMkLst>
            <pc:docMk/>
            <pc:sldMk cId="1208517063" sldId="260"/>
            <ac:spMk id="8" creationId="{4BC99CB9-DDAD-44A2-8A1C-E3AF4E72DF5C}"/>
          </ac:spMkLst>
        </pc:spChg>
        <pc:spChg chg="mod">
          <ac:chgData name="Mathilda Edlund" userId="5bdb51ba-ca21-4d55-9165-f9b9633e204e" providerId="ADAL" clId="{6F69E765-B69D-507A-A937-F6DC67C87934}" dt="2025-12-18T09:05:21.724" v="4270" actId="790"/>
          <ac:spMkLst>
            <pc:docMk/>
            <pc:sldMk cId="1208517063" sldId="260"/>
            <ac:spMk id="10" creationId="{64053CBF-3932-45FF-8285-EE5146085F3A}"/>
          </ac:spMkLst>
        </pc:spChg>
        <pc:spChg chg="mod">
          <ac:chgData name="Mathilda Edlund" userId="5bdb51ba-ca21-4d55-9165-f9b9633e204e" providerId="ADAL" clId="{6F69E765-B69D-507A-A937-F6DC67C87934}" dt="2025-12-18T09:05:21.724" v="4270" actId="790"/>
          <ac:spMkLst>
            <pc:docMk/>
            <pc:sldMk cId="1208517063" sldId="260"/>
            <ac:spMk id="13" creationId="{2625A013-D9BE-43C4-AF21-6F2B003EFBEF}"/>
          </ac:spMkLst>
        </pc:spChg>
        <pc:spChg chg="mod">
          <ac:chgData name="Mathilda Edlund" userId="5bdb51ba-ca21-4d55-9165-f9b9633e204e" providerId="ADAL" clId="{6F69E765-B69D-507A-A937-F6DC67C87934}" dt="2025-12-18T09:05:21.724" v="4270" actId="790"/>
          <ac:spMkLst>
            <pc:docMk/>
            <pc:sldMk cId="1208517063" sldId="260"/>
            <ac:spMk id="14" creationId="{F7875715-EC2E-457F-851D-F6C817685FEC}"/>
          </ac:spMkLst>
        </pc:spChg>
        <pc:spChg chg="mod">
          <ac:chgData name="Mathilda Edlund" userId="5bdb51ba-ca21-4d55-9165-f9b9633e204e" providerId="ADAL" clId="{6F69E765-B69D-507A-A937-F6DC67C87934}" dt="2025-12-18T09:05:21.724" v="4270" actId="790"/>
          <ac:spMkLst>
            <pc:docMk/>
            <pc:sldMk cId="1208517063" sldId="260"/>
            <ac:spMk id="16" creationId="{00603498-5DFE-4D26-BFB5-C9269C9BDB0A}"/>
          </ac:spMkLst>
        </pc:spChg>
        <pc:spChg chg="mod">
          <ac:chgData name="Mathilda Edlund" userId="5bdb51ba-ca21-4d55-9165-f9b9633e204e" providerId="ADAL" clId="{6F69E765-B69D-507A-A937-F6DC67C87934}" dt="2025-12-18T09:05:21.724" v="4270" actId="790"/>
          <ac:spMkLst>
            <pc:docMk/>
            <pc:sldMk cId="1208517063" sldId="260"/>
            <ac:spMk id="19" creationId="{62F7819D-2B89-4D80-A1C3-8B318116BAAD}"/>
          </ac:spMkLst>
        </pc:spChg>
        <pc:spChg chg="mod">
          <ac:chgData name="Mathilda Edlund" userId="5bdb51ba-ca21-4d55-9165-f9b9633e204e" providerId="ADAL" clId="{6F69E765-B69D-507A-A937-F6DC67C87934}" dt="2025-12-18T09:05:21.724" v="4270" actId="790"/>
          <ac:spMkLst>
            <pc:docMk/>
            <pc:sldMk cId="1208517063" sldId="260"/>
            <ac:spMk id="20" creationId="{B7065990-2350-41B3-858B-20EF8744F26C}"/>
          </ac:spMkLst>
        </pc:spChg>
        <pc:spChg chg="mod">
          <ac:chgData name="Mathilda Edlund" userId="5bdb51ba-ca21-4d55-9165-f9b9633e204e" providerId="ADAL" clId="{6F69E765-B69D-507A-A937-F6DC67C87934}" dt="2025-12-18T09:05:21.724" v="4270" actId="790"/>
          <ac:spMkLst>
            <pc:docMk/>
            <pc:sldMk cId="1208517063" sldId="260"/>
            <ac:spMk id="21" creationId="{58DA7EC7-CAA0-4665-AA29-BFBA806ECAB2}"/>
          </ac:spMkLst>
        </pc:spChg>
        <pc:spChg chg="mod">
          <ac:chgData name="Mathilda Edlund" userId="5bdb51ba-ca21-4d55-9165-f9b9633e204e" providerId="ADAL" clId="{6F69E765-B69D-507A-A937-F6DC67C87934}" dt="2025-12-18T09:05:21.724" v="4270" actId="790"/>
          <ac:spMkLst>
            <pc:docMk/>
            <pc:sldMk cId="1208517063" sldId="260"/>
            <ac:spMk id="22" creationId="{B1132A14-489F-4CED-B626-2A1711C987C2}"/>
          </ac:spMkLst>
        </pc:spChg>
      </pc:sldChg>
      <pc:sldChg chg="addSp delSp modSp del mod">
        <pc:chgData name="Mathilda Edlund" userId="5bdb51ba-ca21-4d55-9165-f9b9633e204e" providerId="ADAL" clId="{6F69E765-B69D-507A-A937-F6DC67C87934}" dt="2025-12-17T10:38:15.430" v="3073" actId="2696"/>
        <pc:sldMkLst>
          <pc:docMk/>
          <pc:sldMk cId="1854069316" sldId="262"/>
        </pc:sldMkLst>
        <pc:spChg chg="mod">
          <ac:chgData name="Mathilda Edlund" userId="5bdb51ba-ca21-4d55-9165-f9b9633e204e" providerId="ADAL" clId="{6F69E765-B69D-507A-A937-F6DC67C87934}" dt="2025-12-17T09:43:14.861" v="2451" actId="20577"/>
          <ac:spMkLst>
            <pc:docMk/>
            <pc:sldMk cId="1854069316" sldId="262"/>
            <ac:spMk id="2" creationId="{EDBEA8A3-5765-5E37-E97E-BD572842596E}"/>
          </ac:spMkLst>
        </pc:spChg>
        <pc:spChg chg="add mod">
          <ac:chgData name="Mathilda Edlund" userId="5bdb51ba-ca21-4d55-9165-f9b9633e204e" providerId="ADAL" clId="{6F69E765-B69D-507A-A937-F6DC67C87934}" dt="2025-12-17T09:43:58.521" v="2562" actId="20577"/>
          <ac:spMkLst>
            <pc:docMk/>
            <pc:sldMk cId="1854069316" sldId="262"/>
            <ac:spMk id="4" creationId="{48F98F86-9F9B-D02A-B747-8BFEE30F337E}"/>
          </ac:spMkLst>
        </pc:spChg>
      </pc:sldChg>
      <pc:sldChg chg="delSp modSp mod">
        <pc:chgData name="Mathilda Edlund" userId="5bdb51ba-ca21-4d55-9165-f9b9633e204e" providerId="ADAL" clId="{6F69E765-B69D-507A-A937-F6DC67C87934}" dt="2025-12-18T09:05:21.724" v="4270" actId="790"/>
        <pc:sldMkLst>
          <pc:docMk/>
          <pc:sldMk cId="383041853" sldId="263"/>
        </pc:sldMkLst>
        <pc:spChg chg="mod">
          <ac:chgData name="Mathilda Edlund" userId="5bdb51ba-ca21-4d55-9165-f9b9633e204e" providerId="ADAL" clId="{6F69E765-B69D-507A-A937-F6DC67C87934}" dt="2025-12-18T09:05:21.724" v="4270" actId="790"/>
          <ac:spMkLst>
            <pc:docMk/>
            <pc:sldMk cId="383041853" sldId="263"/>
            <ac:spMk id="2" creationId="{527CBF3C-99B6-8008-ECB7-426544080BB2}"/>
          </ac:spMkLst>
        </pc:spChg>
        <pc:spChg chg="mod">
          <ac:chgData name="Mathilda Edlund" userId="5bdb51ba-ca21-4d55-9165-f9b9633e204e" providerId="ADAL" clId="{6F69E765-B69D-507A-A937-F6DC67C87934}" dt="2025-12-18T09:05:21.724" v="4270" actId="790"/>
          <ac:spMkLst>
            <pc:docMk/>
            <pc:sldMk cId="383041853" sldId="263"/>
            <ac:spMk id="8" creationId="{4BC99CB9-DDAD-44A2-8A1C-E3AF4E72DF5C}"/>
          </ac:spMkLst>
        </pc:spChg>
        <pc:spChg chg="mod">
          <ac:chgData name="Mathilda Edlund" userId="5bdb51ba-ca21-4d55-9165-f9b9633e204e" providerId="ADAL" clId="{6F69E765-B69D-507A-A937-F6DC67C87934}" dt="2025-12-18T09:05:21.724" v="4270" actId="790"/>
          <ac:spMkLst>
            <pc:docMk/>
            <pc:sldMk cId="383041853" sldId="263"/>
            <ac:spMk id="10" creationId="{64053CBF-3932-45FF-8285-EE5146085F3A}"/>
          </ac:spMkLst>
        </pc:spChg>
        <pc:spChg chg="mod">
          <ac:chgData name="Mathilda Edlund" userId="5bdb51ba-ca21-4d55-9165-f9b9633e204e" providerId="ADAL" clId="{6F69E765-B69D-507A-A937-F6DC67C87934}" dt="2025-12-18T09:05:21.724" v="4270" actId="790"/>
          <ac:spMkLst>
            <pc:docMk/>
            <pc:sldMk cId="383041853" sldId="263"/>
            <ac:spMk id="13" creationId="{2625A013-D9BE-43C4-AF21-6F2B003EFBEF}"/>
          </ac:spMkLst>
        </pc:spChg>
        <pc:spChg chg="mod">
          <ac:chgData name="Mathilda Edlund" userId="5bdb51ba-ca21-4d55-9165-f9b9633e204e" providerId="ADAL" clId="{6F69E765-B69D-507A-A937-F6DC67C87934}" dt="2025-12-18T09:05:21.724" v="4270" actId="790"/>
          <ac:spMkLst>
            <pc:docMk/>
            <pc:sldMk cId="383041853" sldId="263"/>
            <ac:spMk id="14" creationId="{F7875715-EC2E-457F-851D-F6C817685FEC}"/>
          </ac:spMkLst>
        </pc:spChg>
        <pc:spChg chg="mod">
          <ac:chgData name="Mathilda Edlund" userId="5bdb51ba-ca21-4d55-9165-f9b9633e204e" providerId="ADAL" clId="{6F69E765-B69D-507A-A937-F6DC67C87934}" dt="2025-12-18T09:05:21.724" v="4270" actId="790"/>
          <ac:spMkLst>
            <pc:docMk/>
            <pc:sldMk cId="383041853" sldId="263"/>
            <ac:spMk id="16" creationId="{00603498-5DFE-4D26-BFB5-C9269C9BDB0A}"/>
          </ac:spMkLst>
        </pc:spChg>
        <pc:spChg chg="mod">
          <ac:chgData name="Mathilda Edlund" userId="5bdb51ba-ca21-4d55-9165-f9b9633e204e" providerId="ADAL" clId="{6F69E765-B69D-507A-A937-F6DC67C87934}" dt="2025-12-18T09:05:21.724" v="4270" actId="790"/>
          <ac:spMkLst>
            <pc:docMk/>
            <pc:sldMk cId="383041853" sldId="263"/>
            <ac:spMk id="19" creationId="{62F7819D-2B89-4D80-A1C3-8B318116BAAD}"/>
          </ac:spMkLst>
        </pc:spChg>
        <pc:spChg chg="mod">
          <ac:chgData name="Mathilda Edlund" userId="5bdb51ba-ca21-4d55-9165-f9b9633e204e" providerId="ADAL" clId="{6F69E765-B69D-507A-A937-F6DC67C87934}" dt="2025-12-18T09:05:21.724" v="4270" actId="790"/>
          <ac:spMkLst>
            <pc:docMk/>
            <pc:sldMk cId="383041853" sldId="263"/>
            <ac:spMk id="20" creationId="{B7065990-2350-41B3-858B-20EF8744F26C}"/>
          </ac:spMkLst>
        </pc:spChg>
        <pc:spChg chg="mod">
          <ac:chgData name="Mathilda Edlund" userId="5bdb51ba-ca21-4d55-9165-f9b9633e204e" providerId="ADAL" clId="{6F69E765-B69D-507A-A937-F6DC67C87934}" dt="2025-12-18T09:05:21.724" v="4270" actId="790"/>
          <ac:spMkLst>
            <pc:docMk/>
            <pc:sldMk cId="383041853" sldId="263"/>
            <ac:spMk id="21" creationId="{58DA7EC7-CAA0-4665-AA29-BFBA806ECAB2}"/>
          </ac:spMkLst>
        </pc:spChg>
        <pc:spChg chg="mod">
          <ac:chgData name="Mathilda Edlund" userId="5bdb51ba-ca21-4d55-9165-f9b9633e204e" providerId="ADAL" clId="{6F69E765-B69D-507A-A937-F6DC67C87934}" dt="2025-12-18T09:05:21.724" v="4270" actId="790"/>
          <ac:spMkLst>
            <pc:docMk/>
            <pc:sldMk cId="383041853" sldId="263"/>
            <ac:spMk id="22" creationId="{B1132A14-489F-4CED-B626-2A1711C987C2}"/>
          </ac:spMkLst>
        </pc:spChg>
      </pc:sldChg>
      <pc:sldChg chg="modSp mod modNotesTx">
        <pc:chgData name="Mathilda Edlund" userId="5bdb51ba-ca21-4d55-9165-f9b9633e204e" providerId="ADAL" clId="{6F69E765-B69D-507A-A937-F6DC67C87934}" dt="2025-12-18T10:21:18" v="4303" actId="20577"/>
        <pc:sldMkLst>
          <pc:docMk/>
          <pc:sldMk cId="2960838161" sldId="264"/>
        </pc:sldMkLst>
        <pc:spChg chg="mod">
          <ac:chgData name="Mathilda Edlund" userId="5bdb51ba-ca21-4d55-9165-f9b9633e204e" providerId="ADAL" clId="{6F69E765-B69D-507A-A937-F6DC67C87934}" dt="2025-12-18T09:05:21.724" v="4270" actId="790"/>
          <ac:spMkLst>
            <pc:docMk/>
            <pc:sldMk cId="2960838161" sldId="264"/>
            <ac:spMk id="2" creationId="{DE8D8CC6-4954-9FC6-30FB-DA2B6A8C5472}"/>
          </ac:spMkLst>
        </pc:spChg>
        <pc:spChg chg="mod">
          <ac:chgData name="Mathilda Edlund" userId="5bdb51ba-ca21-4d55-9165-f9b9633e204e" providerId="ADAL" clId="{6F69E765-B69D-507A-A937-F6DC67C87934}" dt="2025-12-18T09:05:21.724" v="4270" actId="790"/>
          <ac:spMkLst>
            <pc:docMk/>
            <pc:sldMk cId="2960838161" sldId="264"/>
            <ac:spMk id="6" creationId="{2C1A1DC6-8CC7-BDE4-D3EC-E7C65116EE6C}"/>
          </ac:spMkLst>
        </pc:spChg>
        <pc:spChg chg="mod">
          <ac:chgData name="Mathilda Edlund" userId="5bdb51ba-ca21-4d55-9165-f9b9633e204e" providerId="ADAL" clId="{6F69E765-B69D-507A-A937-F6DC67C87934}" dt="2025-12-18T09:05:21.724" v="4270" actId="790"/>
          <ac:spMkLst>
            <pc:docMk/>
            <pc:sldMk cId="2960838161" sldId="264"/>
            <ac:spMk id="8" creationId="{4BC99CB9-DDAD-44A2-8A1C-E3AF4E72DF5C}"/>
          </ac:spMkLst>
        </pc:spChg>
        <pc:spChg chg="mod">
          <ac:chgData name="Mathilda Edlund" userId="5bdb51ba-ca21-4d55-9165-f9b9633e204e" providerId="ADAL" clId="{6F69E765-B69D-507A-A937-F6DC67C87934}" dt="2025-12-18T09:05:21.724" v="4270" actId="790"/>
          <ac:spMkLst>
            <pc:docMk/>
            <pc:sldMk cId="2960838161" sldId="264"/>
            <ac:spMk id="10" creationId="{64053CBF-3932-45FF-8285-EE5146085F3A}"/>
          </ac:spMkLst>
        </pc:spChg>
        <pc:spChg chg="mod">
          <ac:chgData name="Mathilda Edlund" userId="5bdb51ba-ca21-4d55-9165-f9b9633e204e" providerId="ADAL" clId="{6F69E765-B69D-507A-A937-F6DC67C87934}" dt="2025-12-18T09:05:21.724" v="4270" actId="790"/>
          <ac:spMkLst>
            <pc:docMk/>
            <pc:sldMk cId="2960838161" sldId="264"/>
            <ac:spMk id="14" creationId="{F7875715-EC2E-457F-851D-F6C817685FEC}"/>
          </ac:spMkLst>
        </pc:spChg>
        <pc:spChg chg="mod">
          <ac:chgData name="Mathilda Edlund" userId="5bdb51ba-ca21-4d55-9165-f9b9633e204e" providerId="ADAL" clId="{6F69E765-B69D-507A-A937-F6DC67C87934}" dt="2025-12-18T09:05:21.724" v="4270" actId="790"/>
          <ac:spMkLst>
            <pc:docMk/>
            <pc:sldMk cId="2960838161" sldId="264"/>
            <ac:spMk id="16" creationId="{00603498-5DFE-4D26-BFB5-C9269C9BDB0A}"/>
          </ac:spMkLst>
        </pc:spChg>
        <pc:spChg chg="mod">
          <ac:chgData name="Mathilda Edlund" userId="5bdb51ba-ca21-4d55-9165-f9b9633e204e" providerId="ADAL" clId="{6F69E765-B69D-507A-A937-F6DC67C87934}" dt="2025-12-18T09:05:21.724" v="4270" actId="790"/>
          <ac:spMkLst>
            <pc:docMk/>
            <pc:sldMk cId="2960838161" sldId="264"/>
            <ac:spMk id="19" creationId="{62F7819D-2B89-4D80-A1C3-8B318116BAAD}"/>
          </ac:spMkLst>
        </pc:spChg>
        <pc:spChg chg="mod">
          <ac:chgData name="Mathilda Edlund" userId="5bdb51ba-ca21-4d55-9165-f9b9633e204e" providerId="ADAL" clId="{6F69E765-B69D-507A-A937-F6DC67C87934}" dt="2025-12-18T09:05:21.724" v="4270" actId="790"/>
          <ac:spMkLst>
            <pc:docMk/>
            <pc:sldMk cId="2960838161" sldId="264"/>
            <ac:spMk id="20" creationId="{B7065990-2350-41B3-858B-20EF8744F26C}"/>
          </ac:spMkLst>
        </pc:spChg>
        <pc:spChg chg="mod">
          <ac:chgData name="Mathilda Edlund" userId="5bdb51ba-ca21-4d55-9165-f9b9633e204e" providerId="ADAL" clId="{6F69E765-B69D-507A-A937-F6DC67C87934}" dt="2025-12-18T09:05:21.724" v="4270" actId="790"/>
          <ac:spMkLst>
            <pc:docMk/>
            <pc:sldMk cId="2960838161" sldId="264"/>
            <ac:spMk id="21" creationId="{58DA7EC7-CAA0-4665-AA29-BFBA806ECAB2}"/>
          </ac:spMkLst>
        </pc:spChg>
        <pc:spChg chg="mod">
          <ac:chgData name="Mathilda Edlund" userId="5bdb51ba-ca21-4d55-9165-f9b9633e204e" providerId="ADAL" clId="{6F69E765-B69D-507A-A937-F6DC67C87934}" dt="2025-12-18T09:05:21.724" v="4270" actId="790"/>
          <ac:spMkLst>
            <pc:docMk/>
            <pc:sldMk cId="2960838161" sldId="264"/>
            <ac:spMk id="22" creationId="{B1132A14-489F-4CED-B626-2A1711C987C2}"/>
          </ac:spMkLst>
        </pc:spChg>
      </pc:sldChg>
      <pc:sldChg chg="modSp mod ord modNotesTx">
        <pc:chgData name="Mathilda Edlund" userId="5bdb51ba-ca21-4d55-9165-f9b9633e204e" providerId="ADAL" clId="{6F69E765-B69D-507A-A937-F6DC67C87934}" dt="2025-12-18T10:22:11.350" v="4309" actId="20577"/>
        <pc:sldMkLst>
          <pc:docMk/>
          <pc:sldMk cId="3683471347" sldId="265"/>
        </pc:sldMkLst>
        <pc:spChg chg="mod">
          <ac:chgData name="Mathilda Edlund" userId="5bdb51ba-ca21-4d55-9165-f9b9633e204e" providerId="ADAL" clId="{6F69E765-B69D-507A-A937-F6DC67C87934}" dt="2025-12-18T09:05:21.724" v="4270" actId="790"/>
          <ac:spMkLst>
            <pc:docMk/>
            <pc:sldMk cId="3683471347" sldId="265"/>
            <ac:spMk id="8" creationId="{4BC99CB9-DDAD-44A2-8A1C-E3AF4E72DF5C}"/>
          </ac:spMkLst>
        </pc:spChg>
        <pc:spChg chg="mod">
          <ac:chgData name="Mathilda Edlund" userId="5bdb51ba-ca21-4d55-9165-f9b9633e204e" providerId="ADAL" clId="{6F69E765-B69D-507A-A937-F6DC67C87934}" dt="2025-12-18T09:05:21.724" v="4270" actId="790"/>
          <ac:spMkLst>
            <pc:docMk/>
            <pc:sldMk cId="3683471347" sldId="265"/>
            <ac:spMk id="10" creationId="{64053CBF-3932-45FF-8285-EE5146085F3A}"/>
          </ac:spMkLst>
        </pc:spChg>
        <pc:spChg chg="mod">
          <ac:chgData name="Mathilda Edlund" userId="5bdb51ba-ca21-4d55-9165-f9b9633e204e" providerId="ADAL" clId="{6F69E765-B69D-507A-A937-F6DC67C87934}" dt="2025-12-18T09:05:21.724" v="4270" actId="790"/>
          <ac:spMkLst>
            <pc:docMk/>
            <pc:sldMk cId="3683471347" sldId="265"/>
            <ac:spMk id="13" creationId="{2625A013-D9BE-43C4-AF21-6F2B003EFBEF}"/>
          </ac:spMkLst>
        </pc:spChg>
        <pc:spChg chg="mod">
          <ac:chgData name="Mathilda Edlund" userId="5bdb51ba-ca21-4d55-9165-f9b9633e204e" providerId="ADAL" clId="{6F69E765-B69D-507A-A937-F6DC67C87934}" dt="2025-12-18T09:05:21.724" v="4270" actId="790"/>
          <ac:spMkLst>
            <pc:docMk/>
            <pc:sldMk cId="3683471347" sldId="265"/>
            <ac:spMk id="14" creationId="{F7875715-EC2E-457F-851D-F6C817685FEC}"/>
          </ac:spMkLst>
        </pc:spChg>
        <pc:spChg chg="mod">
          <ac:chgData name="Mathilda Edlund" userId="5bdb51ba-ca21-4d55-9165-f9b9633e204e" providerId="ADAL" clId="{6F69E765-B69D-507A-A937-F6DC67C87934}" dt="2025-12-18T09:05:21.724" v="4270" actId="790"/>
          <ac:spMkLst>
            <pc:docMk/>
            <pc:sldMk cId="3683471347" sldId="265"/>
            <ac:spMk id="15" creationId="{F7E41CC6-0C83-40EE-80BB-79394D9E9B2F}"/>
          </ac:spMkLst>
        </pc:spChg>
        <pc:spChg chg="mod">
          <ac:chgData name="Mathilda Edlund" userId="5bdb51ba-ca21-4d55-9165-f9b9633e204e" providerId="ADAL" clId="{6F69E765-B69D-507A-A937-F6DC67C87934}" dt="2025-12-18T09:05:21.724" v="4270" actId="790"/>
          <ac:spMkLst>
            <pc:docMk/>
            <pc:sldMk cId="3683471347" sldId="265"/>
            <ac:spMk id="16" creationId="{00603498-5DFE-4D26-BFB5-C9269C9BDB0A}"/>
          </ac:spMkLst>
        </pc:spChg>
        <pc:spChg chg="mod">
          <ac:chgData name="Mathilda Edlund" userId="5bdb51ba-ca21-4d55-9165-f9b9633e204e" providerId="ADAL" clId="{6F69E765-B69D-507A-A937-F6DC67C87934}" dt="2025-12-18T09:05:21.724" v="4270" actId="790"/>
          <ac:spMkLst>
            <pc:docMk/>
            <pc:sldMk cId="3683471347" sldId="265"/>
            <ac:spMk id="19" creationId="{62F7819D-2B89-4D80-A1C3-8B318116BAAD}"/>
          </ac:spMkLst>
        </pc:spChg>
        <pc:spChg chg="mod">
          <ac:chgData name="Mathilda Edlund" userId="5bdb51ba-ca21-4d55-9165-f9b9633e204e" providerId="ADAL" clId="{6F69E765-B69D-507A-A937-F6DC67C87934}" dt="2025-12-18T09:05:21.724" v="4270" actId="790"/>
          <ac:spMkLst>
            <pc:docMk/>
            <pc:sldMk cId="3683471347" sldId="265"/>
            <ac:spMk id="20" creationId="{B7065990-2350-41B3-858B-20EF8744F26C}"/>
          </ac:spMkLst>
        </pc:spChg>
        <pc:spChg chg="mod">
          <ac:chgData name="Mathilda Edlund" userId="5bdb51ba-ca21-4d55-9165-f9b9633e204e" providerId="ADAL" clId="{6F69E765-B69D-507A-A937-F6DC67C87934}" dt="2025-12-18T09:05:21.724" v="4270" actId="790"/>
          <ac:spMkLst>
            <pc:docMk/>
            <pc:sldMk cId="3683471347" sldId="265"/>
            <ac:spMk id="21" creationId="{58DA7EC7-CAA0-4665-AA29-BFBA806ECAB2}"/>
          </ac:spMkLst>
        </pc:spChg>
        <pc:spChg chg="mod">
          <ac:chgData name="Mathilda Edlund" userId="5bdb51ba-ca21-4d55-9165-f9b9633e204e" providerId="ADAL" clId="{6F69E765-B69D-507A-A937-F6DC67C87934}" dt="2025-12-18T09:05:21.724" v="4270" actId="790"/>
          <ac:spMkLst>
            <pc:docMk/>
            <pc:sldMk cId="3683471347" sldId="265"/>
            <ac:spMk id="22" creationId="{B1132A14-489F-4CED-B626-2A1711C987C2}"/>
          </ac:spMkLst>
        </pc:spChg>
      </pc:sldChg>
      <pc:sldChg chg="addSp modSp new mod ord setBg modNotesTx">
        <pc:chgData name="Mathilda Edlund" userId="5bdb51ba-ca21-4d55-9165-f9b9633e204e" providerId="ADAL" clId="{6F69E765-B69D-507A-A937-F6DC67C87934}" dt="2025-12-18T10:22:03.783" v="4308" actId="20577"/>
        <pc:sldMkLst>
          <pc:docMk/>
          <pc:sldMk cId="513023615" sldId="266"/>
        </pc:sldMkLst>
        <pc:spChg chg="mod">
          <ac:chgData name="Mathilda Edlund" userId="5bdb51ba-ca21-4d55-9165-f9b9633e204e" providerId="ADAL" clId="{6F69E765-B69D-507A-A937-F6DC67C87934}" dt="2025-12-18T09:05:21.724" v="4270" actId="790"/>
          <ac:spMkLst>
            <pc:docMk/>
            <pc:sldMk cId="513023615" sldId="266"/>
            <ac:spMk id="2" creationId="{4CE668BF-52E8-64CF-DAC9-3D0A9437DA65}"/>
          </ac:spMkLst>
        </pc:spChg>
        <pc:spChg chg="add mod">
          <ac:chgData name="Mathilda Edlund" userId="5bdb51ba-ca21-4d55-9165-f9b9633e204e" providerId="ADAL" clId="{6F69E765-B69D-507A-A937-F6DC67C87934}" dt="2025-12-18T09:05:21.724" v="4270" actId="790"/>
          <ac:spMkLst>
            <pc:docMk/>
            <pc:sldMk cId="513023615" sldId="266"/>
            <ac:spMk id="8" creationId="{4BC99CB9-DDAD-44A2-8A1C-E3AF4E72DF5C}"/>
          </ac:spMkLst>
        </pc:spChg>
        <pc:spChg chg="add mod">
          <ac:chgData name="Mathilda Edlund" userId="5bdb51ba-ca21-4d55-9165-f9b9633e204e" providerId="ADAL" clId="{6F69E765-B69D-507A-A937-F6DC67C87934}" dt="2025-12-18T09:05:21.724" v="4270" actId="790"/>
          <ac:spMkLst>
            <pc:docMk/>
            <pc:sldMk cId="513023615" sldId="266"/>
            <ac:spMk id="10" creationId="{64053CBF-3932-45FF-8285-EE5146085F3A}"/>
          </ac:spMkLst>
        </pc:spChg>
        <pc:spChg chg="mod">
          <ac:chgData name="Mathilda Edlund" userId="5bdb51ba-ca21-4d55-9165-f9b9633e204e" providerId="ADAL" clId="{6F69E765-B69D-507A-A937-F6DC67C87934}" dt="2025-12-18T09:05:21.724" v="4270" actId="790"/>
          <ac:spMkLst>
            <pc:docMk/>
            <pc:sldMk cId="513023615" sldId="266"/>
            <ac:spMk id="13" creationId="{2625A013-D9BE-43C4-AF21-6F2B003EFBEF}"/>
          </ac:spMkLst>
        </pc:spChg>
        <pc:spChg chg="mod">
          <ac:chgData name="Mathilda Edlund" userId="5bdb51ba-ca21-4d55-9165-f9b9633e204e" providerId="ADAL" clId="{6F69E765-B69D-507A-A937-F6DC67C87934}" dt="2025-12-18T09:05:21.724" v="4270" actId="790"/>
          <ac:spMkLst>
            <pc:docMk/>
            <pc:sldMk cId="513023615" sldId="266"/>
            <ac:spMk id="14" creationId="{F7875715-EC2E-457F-851D-F6C817685FEC}"/>
          </ac:spMkLst>
        </pc:spChg>
        <pc:spChg chg="mod">
          <ac:chgData name="Mathilda Edlund" userId="5bdb51ba-ca21-4d55-9165-f9b9633e204e" providerId="ADAL" clId="{6F69E765-B69D-507A-A937-F6DC67C87934}" dt="2025-12-18T09:05:21.724" v="4270" actId="790"/>
          <ac:spMkLst>
            <pc:docMk/>
            <pc:sldMk cId="513023615" sldId="266"/>
            <ac:spMk id="15" creationId="{F7E41CC6-0C83-40EE-80BB-79394D9E9B2F}"/>
          </ac:spMkLst>
        </pc:spChg>
        <pc:spChg chg="mod">
          <ac:chgData name="Mathilda Edlund" userId="5bdb51ba-ca21-4d55-9165-f9b9633e204e" providerId="ADAL" clId="{6F69E765-B69D-507A-A937-F6DC67C87934}" dt="2025-12-18T09:05:21.724" v="4270" actId="790"/>
          <ac:spMkLst>
            <pc:docMk/>
            <pc:sldMk cId="513023615" sldId="266"/>
            <ac:spMk id="16" creationId="{00603498-5DFE-4D26-BFB5-C9269C9BDB0A}"/>
          </ac:spMkLst>
        </pc:spChg>
        <pc:spChg chg="mod">
          <ac:chgData name="Mathilda Edlund" userId="5bdb51ba-ca21-4d55-9165-f9b9633e204e" providerId="ADAL" clId="{6F69E765-B69D-507A-A937-F6DC67C87934}" dt="2025-12-18T09:05:21.724" v="4270" actId="790"/>
          <ac:spMkLst>
            <pc:docMk/>
            <pc:sldMk cId="513023615" sldId="266"/>
            <ac:spMk id="19" creationId="{62F7819D-2B89-4D80-A1C3-8B318116BAAD}"/>
          </ac:spMkLst>
        </pc:spChg>
        <pc:spChg chg="mod">
          <ac:chgData name="Mathilda Edlund" userId="5bdb51ba-ca21-4d55-9165-f9b9633e204e" providerId="ADAL" clId="{6F69E765-B69D-507A-A937-F6DC67C87934}" dt="2025-12-18T09:05:21.724" v="4270" actId="790"/>
          <ac:spMkLst>
            <pc:docMk/>
            <pc:sldMk cId="513023615" sldId="266"/>
            <ac:spMk id="20" creationId="{B7065990-2350-41B3-858B-20EF8744F26C}"/>
          </ac:spMkLst>
        </pc:spChg>
        <pc:spChg chg="mod">
          <ac:chgData name="Mathilda Edlund" userId="5bdb51ba-ca21-4d55-9165-f9b9633e204e" providerId="ADAL" clId="{6F69E765-B69D-507A-A937-F6DC67C87934}" dt="2025-12-18T09:05:21.724" v="4270" actId="790"/>
          <ac:spMkLst>
            <pc:docMk/>
            <pc:sldMk cId="513023615" sldId="266"/>
            <ac:spMk id="21" creationId="{58DA7EC7-CAA0-4665-AA29-BFBA806ECAB2}"/>
          </ac:spMkLst>
        </pc:spChg>
        <pc:grpChg chg="add">
          <ac:chgData name="Mathilda Edlund" userId="5bdb51ba-ca21-4d55-9165-f9b9633e204e" providerId="ADAL" clId="{6F69E765-B69D-507A-A937-F6DC67C87934}" dt="2025-12-16T13:01:01.172" v="1625" actId="26606"/>
          <ac:grpSpMkLst>
            <pc:docMk/>
            <pc:sldMk cId="513023615" sldId="266"/>
            <ac:grpSpMk id="12" creationId="{2E751C04-BEA6-446B-A678-9C74819EBD4C}"/>
          </ac:grpSpMkLst>
        </pc:grpChg>
        <pc:grpChg chg="add">
          <ac:chgData name="Mathilda Edlund" userId="5bdb51ba-ca21-4d55-9165-f9b9633e204e" providerId="ADAL" clId="{6F69E765-B69D-507A-A937-F6DC67C87934}" dt="2025-12-16T13:01:01.172" v="1625" actId="26606"/>
          <ac:grpSpMkLst>
            <pc:docMk/>
            <pc:sldMk cId="513023615" sldId="266"/>
            <ac:grpSpMk id="18" creationId="{B63ACBA3-DEFD-4C6D-BBA0-64468FA99C2D}"/>
          </ac:grpSpMkLst>
        </pc:grpChg>
      </pc:sldChg>
      <pc:sldChg chg="addSp delSp modSp new mod setBg modNotesTx">
        <pc:chgData name="Mathilda Edlund" userId="5bdb51ba-ca21-4d55-9165-f9b9633e204e" providerId="ADAL" clId="{6F69E765-B69D-507A-A937-F6DC67C87934}" dt="2025-12-18T10:21:31.048" v="4305" actId="20577"/>
        <pc:sldMkLst>
          <pc:docMk/>
          <pc:sldMk cId="1091493973" sldId="267"/>
        </pc:sldMkLst>
        <pc:spChg chg="add mod">
          <ac:chgData name="Mathilda Edlund" userId="5bdb51ba-ca21-4d55-9165-f9b9633e204e" providerId="ADAL" clId="{6F69E765-B69D-507A-A937-F6DC67C87934}" dt="2025-12-18T09:05:21.724" v="4270" actId="790"/>
          <ac:spMkLst>
            <pc:docMk/>
            <pc:sldMk cId="1091493973" sldId="267"/>
            <ac:spMk id="8" creationId="{4BC99CB9-DDAD-44A2-8A1C-E3AF4E72DF5C}"/>
          </ac:spMkLst>
        </pc:spChg>
        <pc:spChg chg="add mod">
          <ac:chgData name="Mathilda Edlund" userId="5bdb51ba-ca21-4d55-9165-f9b9633e204e" providerId="ADAL" clId="{6F69E765-B69D-507A-A937-F6DC67C87934}" dt="2025-12-17T12:34:38.162" v="3941" actId="403"/>
          <ac:spMkLst>
            <pc:docMk/>
            <pc:sldMk cId="1091493973" sldId="267"/>
            <ac:spMk id="9" creationId="{6B402D00-643D-5E9F-8ABC-3BBD53B1C109}"/>
          </ac:spMkLst>
        </pc:spChg>
        <pc:spChg chg="add mod">
          <ac:chgData name="Mathilda Edlund" userId="5bdb51ba-ca21-4d55-9165-f9b9633e204e" providerId="ADAL" clId="{6F69E765-B69D-507A-A937-F6DC67C87934}" dt="2025-12-18T09:05:21.724" v="4270" actId="790"/>
          <ac:spMkLst>
            <pc:docMk/>
            <pc:sldMk cId="1091493973" sldId="267"/>
            <ac:spMk id="10" creationId="{64053CBF-3932-45FF-8285-EE5146085F3A}"/>
          </ac:spMkLst>
        </pc:spChg>
        <pc:spChg chg="add mod">
          <ac:chgData name="Mathilda Edlund" userId="5bdb51ba-ca21-4d55-9165-f9b9633e204e" providerId="ADAL" clId="{6F69E765-B69D-507A-A937-F6DC67C87934}" dt="2025-12-18T09:05:21.724" v="4270" actId="790"/>
          <ac:spMkLst>
            <pc:docMk/>
            <pc:sldMk cId="1091493973" sldId="267"/>
            <ac:spMk id="11" creationId="{1A96AF9F-EAB6-4A48-B7A7-D5960024CDC6}"/>
          </ac:spMkLst>
        </pc:spChg>
        <pc:spChg chg="mod">
          <ac:chgData name="Mathilda Edlund" userId="5bdb51ba-ca21-4d55-9165-f9b9633e204e" providerId="ADAL" clId="{6F69E765-B69D-507A-A937-F6DC67C87934}" dt="2025-12-18T09:05:21.724" v="4270" actId="790"/>
          <ac:spMkLst>
            <pc:docMk/>
            <pc:sldMk cId="1091493973" sldId="267"/>
            <ac:spMk id="13" creationId="{2625A013-D9BE-43C4-AF21-6F2B003EFBEF}"/>
          </ac:spMkLst>
        </pc:spChg>
        <pc:spChg chg="mod">
          <ac:chgData name="Mathilda Edlund" userId="5bdb51ba-ca21-4d55-9165-f9b9633e204e" providerId="ADAL" clId="{6F69E765-B69D-507A-A937-F6DC67C87934}" dt="2025-12-18T09:05:21.724" v="4270" actId="790"/>
          <ac:spMkLst>
            <pc:docMk/>
            <pc:sldMk cId="1091493973" sldId="267"/>
            <ac:spMk id="14" creationId="{F7875715-EC2E-457F-851D-F6C817685FEC}"/>
          </ac:spMkLst>
        </pc:spChg>
        <pc:spChg chg="mod">
          <ac:chgData name="Mathilda Edlund" userId="5bdb51ba-ca21-4d55-9165-f9b9633e204e" providerId="ADAL" clId="{6F69E765-B69D-507A-A937-F6DC67C87934}" dt="2025-12-18T09:05:21.724" v="4270" actId="790"/>
          <ac:spMkLst>
            <pc:docMk/>
            <pc:sldMk cId="1091493973" sldId="267"/>
            <ac:spMk id="15" creationId="{F7E41CC6-0C83-40EE-80BB-79394D9E9B2F}"/>
          </ac:spMkLst>
        </pc:spChg>
        <pc:spChg chg="mod">
          <ac:chgData name="Mathilda Edlund" userId="5bdb51ba-ca21-4d55-9165-f9b9633e204e" providerId="ADAL" clId="{6F69E765-B69D-507A-A937-F6DC67C87934}" dt="2025-12-18T09:05:21.724" v="4270" actId="790"/>
          <ac:spMkLst>
            <pc:docMk/>
            <pc:sldMk cId="1091493973" sldId="267"/>
            <ac:spMk id="16" creationId="{00603498-5DFE-4D26-BFB5-C9269C9BDB0A}"/>
          </ac:spMkLst>
        </pc:spChg>
        <pc:spChg chg="mod">
          <ac:chgData name="Mathilda Edlund" userId="5bdb51ba-ca21-4d55-9165-f9b9633e204e" providerId="ADAL" clId="{6F69E765-B69D-507A-A937-F6DC67C87934}" dt="2025-12-18T09:05:21.724" v="4270" actId="790"/>
          <ac:spMkLst>
            <pc:docMk/>
            <pc:sldMk cId="1091493973" sldId="267"/>
            <ac:spMk id="19" creationId="{62F7819D-2B89-4D80-A1C3-8B318116BAAD}"/>
          </ac:spMkLst>
        </pc:spChg>
        <pc:spChg chg="mod">
          <ac:chgData name="Mathilda Edlund" userId="5bdb51ba-ca21-4d55-9165-f9b9633e204e" providerId="ADAL" clId="{6F69E765-B69D-507A-A937-F6DC67C87934}" dt="2025-12-18T09:05:21.724" v="4270" actId="790"/>
          <ac:spMkLst>
            <pc:docMk/>
            <pc:sldMk cId="1091493973" sldId="267"/>
            <ac:spMk id="21" creationId="{58DA7EC7-CAA0-4665-AA29-BFBA806ECAB2}"/>
          </ac:spMkLst>
        </pc:spChg>
        <pc:spChg chg="mod">
          <ac:chgData name="Mathilda Edlund" userId="5bdb51ba-ca21-4d55-9165-f9b9633e204e" providerId="ADAL" clId="{6F69E765-B69D-507A-A937-F6DC67C87934}" dt="2025-12-18T09:05:21.724" v="4270" actId="790"/>
          <ac:spMkLst>
            <pc:docMk/>
            <pc:sldMk cId="1091493973" sldId="267"/>
            <ac:spMk id="22" creationId="{B1132A14-489F-4CED-B626-2A1711C987C2}"/>
          </ac:spMkLst>
        </pc:spChg>
        <pc:grpChg chg="add">
          <ac:chgData name="Mathilda Edlund" userId="5bdb51ba-ca21-4d55-9165-f9b9633e204e" providerId="ADAL" clId="{6F69E765-B69D-507A-A937-F6DC67C87934}" dt="2025-12-16T13:01:11.585" v="1630" actId="26606"/>
          <ac:grpSpMkLst>
            <pc:docMk/>
            <pc:sldMk cId="1091493973" sldId="267"/>
            <ac:grpSpMk id="12" creationId="{2E751C04-BEA6-446B-A678-9C74819EBD4C}"/>
          </ac:grpSpMkLst>
        </pc:grpChg>
        <pc:grpChg chg="add">
          <ac:chgData name="Mathilda Edlund" userId="5bdb51ba-ca21-4d55-9165-f9b9633e204e" providerId="ADAL" clId="{6F69E765-B69D-507A-A937-F6DC67C87934}" dt="2025-12-16T13:01:11.585" v="1630" actId="26606"/>
          <ac:grpSpMkLst>
            <pc:docMk/>
            <pc:sldMk cId="1091493973" sldId="267"/>
            <ac:grpSpMk id="18" creationId="{B63ACBA3-DEFD-4C6D-BBA0-64468FA99C2D}"/>
          </ac:grpSpMkLst>
        </pc:grpChg>
        <pc:graphicFrameChg chg="add mod modGraphic">
          <ac:chgData name="Mathilda Edlund" userId="5bdb51ba-ca21-4d55-9165-f9b9633e204e" providerId="ADAL" clId="{6F69E765-B69D-507A-A937-F6DC67C87934}" dt="2025-12-17T12:49:15.112" v="4159" actId="20577"/>
          <ac:graphicFrameMkLst>
            <pc:docMk/>
            <pc:sldMk cId="1091493973" sldId="267"/>
            <ac:graphicFrameMk id="17" creationId="{C4CBD2DC-E8C1-537D-8639-32B639CE834C}"/>
          </ac:graphicFrameMkLst>
        </pc:graphicFrameChg>
        <pc:picChg chg="add mod">
          <ac:chgData name="Mathilda Edlund" userId="5bdb51ba-ca21-4d55-9165-f9b9633e204e" providerId="ADAL" clId="{6F69E765-B69D-507A-A937-F6DC67C87934}" dt="2025-12-16T13:27:28.544" v="1770" actId="1076"/>
          <ac:picMkLst>
            <pc:docMk/>
            <pc:sldMk cId="1091493973" sldId="267"/>
            <ac:picMk id="3078" creationId="{EEE42874-3465-2D54-84C1-9600174AA2DC}"/>
          </ac:picMkLst>
        </pc:picChg>
      </pc:sldChg>
      <pc:sldChg chg="addSp modSp new del mod setBg modNotesTx">
        <pc:chgData name="Mathilda Edlund" userId="5bdb51ba-ca21-4d55-9165-f9b9633e204e" providerId="ADAL" clId="{6F69E765-B69D-507A-A937-F6DC67C87934}" dt="2025-12-18T09:07:33.031" v="4299" actId="2696"/>
        <pc:sldMkLst>
          <pc:docMk/>
          <pc:sldMk cId="117190241" sldId="268"/>
        </pc:sldMkLst>
        <pc:spChg chg="mod">
          <ac:chgData name="Mathilda Edlund" userId="5bdb51ba-ca21-4d55-9165-f9b9633e204e" providerId="ADAL" clId="{6F69E765-B69D-507A-A937-F6DC67C87934}" dt="2025-12-18T09:05:21.724" v="4270" actId="790"/>
          <ac:spMkLst>
            <pc:docMk/>
            <pc:sldMk cId="117190241" sldId="268"/>
            <ac:spMk id="2" creationId="{AB13E772-5CFC-0FCE-6B6D-0972F4568AEC}"/>
          </ac:spMkLst>
        </pc:spChg>
        <pc:spChg chg="mod">
          <ac:chgData name="Mathilda Edlund" userId="5bdb51ba-ca21-4d55-9165-f9b9633e204e" providerId="ADAL" clId="{6F69E765-B69D-507A-A937-F6DC67C87934}" dt="2025-12-18T09:05:21.724" v="4270" actId="790"/>
          <ac:spMkLst>
            <pc:docMk/>
            <pc:sldMk cId="117190241" sldId="268"/>
            <ac:spMk id="1042" creationId="{2EB492CD-616E-47F8-933B-5E2D952A0593}"/>
          </ac:spMkLst>
        </pc:spChg>
        <pc:spChg chg="mod">
          <ac:chgData name="Mathilda Edlund" userId="5bdb51ba-ca21-4d55-9165-f9b9633e204e" providerId="ADAL" clId="{6F69E765-B69D-507A-A937-F6DC67C87934}" dt="2025-12-18T09:05:21.724" v="4270" actId="790"/>
          <ac:spMkLst>
            <pc:docMk/>
            <pc:sldMk cId="117190241" sldId="268"/>
            <ac:spMk id="1043" creationId="{59383CF9-23B5-4335-9B21-1791C4CF1C75}"/>
          </ac:spMkLst>
        </pc:spChg>
        <pc:spChg chg="mod">
          <ac:chgData name="Mathilda Edlund" userId="5bdb51ba-ca21-4d55-9165-f9b9633e204e" providerId="ADAL" clId="{6F69E765-B69D-507A-A937-F6DC67C87934}" dt="2025-12-18T09:05:21.724" v="4270" actId="790"/>
          <ac:spMkLst>
            <pc:docMk/>
            <pc:sldMk cId="117190241" sldId="268"/>
            <ac:spMk id="1044" creationId="{0007FE00-9498-4706-B255-6437B0252C02}"/>
          </ac:spMkLst>
        </pc:spChg>
        <pc:spChg chg="mod">
          <ac:chgData name="Mathilda Edlund" userId="5bdb51ba-ca21-4d55-9165-f9b9633e204e" providerId="ADAL" clId="{6F69E765-B69D-507A-A937-F6DC67C87934}" dt="2025-12-18T09:05:21.724" v="4270" actId="790"/>
          <ac:spMkLst>
            <pc:docMk/>
            <pc:sldMk cId="117190241" sldId="268"/>
            <ac:spMk id="1045" creationId="{277D1CF5-84EB-6E91-A035-ED228AAC7926}"/>
          </ac:spMkLst>
        </pc:spChg>
      </pc:sldChg>
      <pc:sldChg chg="addSp modSp new mod ord setBg modNotesTx">
        <pc:chgData name="Mathilda Edlund" userId="5bdb51ba-ca21-4d55-9165-f9b9633e204e" providerId="ADAL" clId="{6F69E765-B69D-507A-A937-F6DC67C87934}" dt="2025-12-17T12:44:35.578" v="4140" actId="20577"/>
        <pc:sldMkLst>
          <pc:docMk/>
          <pc:sldMk cId="3551549202" sldId="269"/>
        </pc:sldMkLst>
      </pc:sldChg>
      <pc:sldChg chg="addSp delSp modSp new mod setBg modNotesTx">
        <pc:chgData name="Mathilda Edlund" userId="5bdb51ba-ca21-4d55-9165-f9b9633e204e" providerId="ADAL" clId="{6F69E765-B69D-507A-A937-F6DC67C87934}" dt="2025-12-18T10:21:43.672" v="4306" actId="20577"/>
        <pc:sldMkLst>
          <pc:docMk/>
          <pc:sldMk cId="2499674732" sldId="271"/>
        </pc:sldMkLst>
        <pc:spChg chg="del mod">
          <ac:chgData name="Mathilda Edlund" userId="5bdb51ba-ca21-4d55-9165-f9b9633e204e" providerId="ADAL" clId="{6F69E765-B69D-507A-A937-F6DC67C87934}" dt="2025-12-17T12:26:24.278" v="3674" actId="478"/>
          <ac:spMkLst>
            <pc:docMk/>
            <pc:sldMk cId="2499674732" sldId="271"/>
            <ac:spMk id="2" creationId="{6CC37090-D5E6-F8EF-1B88-2FB21F4014A4}"/>
          </ac:spMkLst>
        </pc:spChg>
        <pc:spChg chg="del mod">
          <ac:chgData name="Mathilda Edlund" userId="5bdb51ba-ca21-4d55-9165-f9b9633e204e" providerId="ADAL" clId="{6F69E765-B69D-507A-A937-F6DC67C87934}" dt="2025-12-17T12:31:17.387" v="3806" actId="478"/>
          <ac:spMkLst>
            <pc:docMk/>
            <pc:sldMk cId="2499674732" sldId="271"/>
            <ac:spMk id="3" creationId="{2DE84B4A-8D8B-1EDF-CC46-6903BFC5D62C}"/>
          </ac:spMkLst>
        </pc:spChg>
        <pc:spChg chg="add mod">
          <ac:chgData name="Mathilda Edlund" userId="5bdb51ba-ca21-4d55-9165-f9b9633e204e" providerId="ADAL" clId="{6F69E765-B69D-507A-A937-F6DC67C87934}" dt="2025-12-18T09:05:21.724" v="4270" actId="790"/>
          <ac:spMkLst>
            <pc:docMk/>
            <pc:sldMk cId="2499674732" sldId="271"/>
            <ac:spMk id="5" creationId="{EE6086A9-9748-1968-19C3-3127EC6310F5}"/>
          </ac:spMkLst>
        </pc:spChg>
        <pc:spChg chg="add mod">
          <ac:chgData name="Mathilda Edlund" userId="5bdb51ba-ca21-4d55-9165-f9b9633e204e" providerId="ADAL" clId="{6F69E765-B69D-507A-A937-F6DC67C87934}" dt="2025-12-18T09:05:21.724" v="4270" actId="790"/>
          <ac:spMkLst>
            <pc:docMk/>
            <pc:sldMk cId="2499674732" sldId="271"/>
            <ac:spMk id="6" creationId="{53299D15-9A7C-A120-D1A0-82D907DDE01A}"/>
          </ac:spMkLst>
        </pc:spChg>
        <pc:spChg chg="add mod">
          <ac:chgData name="Mathilda Edlund" userId="5bdb51ba-ca21-4d55-9165-f9b9633e204e" providerId="ADAL" clId="{6F69E765-B69D-507A-A937-F6DC67C87934}" dt="2025-12-18T09:05:21.724" v="4270" actId="790"/>
          <ac:spMkLst>
            <pc:docMk/>
            <pc:sldMk cId="2499674732" sldId="271"/>
            <ac:spMk id="8" creationId="{4BC99CB9-DDAD-44A2-8A1C-E3AF4E72DF5C}"/>
          </ac:spMkLst>
        </pc:spChg>
        <pc:spChg chg="add mod">
          <ac:chgData name="Mathilda Edlund" userId="5bdb51ba-ca21-4d55-9165-f9b9633e204e" providerId="ADAL" clId="{6F69E765-B69D-507A-A937-F6DC67C87934}" dt="2025-12-18T09:05:21.724" v="4270" actId="790"/>
          <ac:spMkLst>
            <pc:docMk/>
            <pc:sldMk cId="2499674732" sldId="271"/>
            <ac:spMk id="10" creationId="{64053CBF-3932-45FF-8285-EE5146085F3A}"/>
          </ac:spMkLst>
        </pc:spChg>
        <pc:spChg chg="mod">
          <ac:chgData name="Mathilda Edlund" userId="5bdb51ba-ca21-4d55-9165-f9b9633e204e" providerId="ADAL" clId="{6F69E765-B69D-507A-A937-F6DC67C87934}" dt="2025-12-18T09:05:21.724" v="4270" actId="790"/>
          <ac:spMkLst>
            <pc:docMk/>
            <pc:sldMk cId="2499674732" sldId="271"/>
            <ac:spMk id="14" creationId="{F7875715-EC2E-457F-851D-F6C817685FEC}"/>
          </ac:spMkLst>
        </pc:spChg>
        <pc:spChg chg="mod">
          <ac:chgData name="Mathilda Edlund" userId="5bdb51ba-ca21-4d55-9165-f9b9633e204e" providerId="ADAL" clId="{6F69E765-B69D-507A-A937-F6DC67C87934}" dt="2025-12-18T09:05:21.724" v="4270" actId="790"/>
          <ac:spMkLst>
            <pc:docMk/>
            <pc:sldMk cId="2499674732" sldId="271"/>
            <ac:spMk id="15" creationId="{F7E41CC6-0C83-40EE-80BB-79394D9E9B2F}"/>
          </ac:spMkLst>
        </pc:spChg>
        <pc:spChg chg="mod">
          <ac:chgData name="Mathilda Edlund" userId="5bdb51ba-ca21-4d55-9165-f9b9633e204e" providerId="ADAL" clId="{6F69E765-B69D-507A-A937-F6DC67C87934}" dt="2025-12-18T09:05:21.724" v="4270" actId="790"/>
          <ac:spMkLst>
            <pc:docMk/>
            <pc:sldMk cId="2499674732" sldId="271"/>
            <ac:spMk id="16" creationId="{00603498-5DFE-4D26-BFB5-C9269C9BDB0A}"/>
          </ac:spMkLst>
        </pc:spChg>
        <pc:spChg chg="mod">
          <ac:chgData name="Mathilda Edlund" userId="5bdb51ba-ca21-4d55-9165-f9b9633e204e" providerId="ADAL" clId="{6F69E765-B69D-507A-A937-F6DC67C87934}" dt="2025-12-18T09:05:21.724" v="4270" actId="790"/>
          <ac:spMkLst>
            <pc:docMk/>
            <pc:sldMk cId="2499674732" sldId="271"/>
            <ac:spMk id="19" creationId="{62F7819D-2B89-4D80-A1C3-8B318116BAAD}"/>
          </ac:spMkLst>
        </pc:spChg>
        <pc:spChg chg="mod">
          <ac:chgData name="Mathilda Edlund" userId="5bdb51ba-ca21-4d55-9165-f9b9633e204e" providerId="ADAL" clId="{6F69E765-B69D-507A-A937-F6DC67C87934}" dt="2025-12-18T09:05:21.724" v="4270" actId="790"/>
          <ac:spMkLst>
            <pc:docMk/>
            <pc:sldMk cId="2499674732" sldId="271"/>
            <ac:spMk id="21" creationId="{58DA7EC7-CAA0-4665-AA29-BFBA806ECAB2}"/>
          </ac:spMkLst>
        </pc:spChg>
        <pc:spChg chg="mod">
          <ac:chgData name="Mathilda Edlund" userId="5bdb51ba-ca21-4d55-9165-f9b9633e204e" providerId="ADAL" clId="{6F69E765-B69D-507A-A937-F6DC67C87934}" dt="2025-12-18T09:05:21.724" v="4270" actId="790"/>
          <ac:spMkLst>
            <pc:docMk/>
            <pc:sldMk cId="2499674732" sldId="271"/>
            <ac:spMk id="22" creationId="{B1132A14-489F-4CED-B626-2A1711C987C2}"/>
          </ac:spMkLst>
        </pc:spChg>
        <pc:grpChg chg="add">
          <ac:chgData name="Mathilda Edlund" userId="5bdb51ba-ca21-4d55-9165-f9b9633e204e" providerId="ADAL" clId="{6F69E765-B69D-507A-A937-F6DC67C87934}" dt="2025-12-16T13:36:01.167" v="1981" actId="26606"/>
          <ac:grpSpMkLst>
            <pc:docMk/>
            <pc:sldMk cId="2499674732" sldId="271"/>
            <ac:grpSpMk id="12" creationId="{2E751C04-BEA6-446B-A678-9C74819EBD4C}"/>
          </ac:grpSpMkLst>
        </pc:grpChg>
        <pc:grpChg chg="add">
          <ac:chgData name="Mathilda Edlund" userId="5bdb51ba-ca21-4d55-9165-f9b9633e204e" providerId="ADAL" clId="{6F69E765-B69D-507A-A937-F6DC67C87934}" dt="2025-12-16T13:36:01.167" v="1981" actId="26606"/>
          <ac:grpSpMkLst>
            <pc:docMk/>
            <pc:sldMk cId="2499674732" sldId="271"/>
            <ac:grpSpMk id="18" creationId="{B63ACBA3-DEFD-4C6D-BBA0-64468FA99C2D}"/>
          </ac:grpSpMkLst>
        </pc:grpChg>
        <pc:picChg chg="add del mod">
          <ac:chgData name="Mathilda Edlund" userId="5bdb51ba-ca21-4d55-9165-f9b9633e204e" providerId="ADAL" clId="{6F69E765-B69D-507A-A937-F6DC67C87934}" dt="2025-12-17T12:39:24.595" v="3973" actId="478"/>
          <ac:picMkLst>
            <pc:docMk/>
            <pc:sldMk cId="2499674732" sldId="271"/>
            <ac:picMk id="4" creationId="{0B3297A1-1B5C-8A58-04C9-91C630E7EF15}"/>
          </ac:picMkLst>
        </pc:picChg>
        <pc:picChg chg="add mod">
          <ac:chgData name="Mathilda Edlund" userId="5bdb51ba-ca21-4d55-9165-f9b9633e204e" providerId="ADAL" clId="{6F69E765-B69D-507A-A937-F6DC67C87934}" dt="2025-12-17T12:40:12.634" v="3981" actId="1076"/>
          <ac:picMkLst>
            <pc:docMk/>
            <pc:sldMk cId="2499674732" sldId="271"/>
            <ac:picMk id="5122" creationId="{C26DDD43-372F-1EAA-7A52-8CB3AE93BEBB}"/>
          </ac:picMkLst>
        </pc:picChg>
        <pc:picChg chg="add mod">
          <ac:chgData name="Mathilda Edlund" userId="5bdb51ba-ca21-4d55-9165-f9b9633e204e" providerId="ADAL" clId="{6F69E765-B69D-507A-A937-F6DC67C87934}" dt="2025-12-17T12:49:55.304" v="4164" actId="1076"/>
          <ac:picMkLst>
            <pc:docMk/>
            <pc:sldMk cId="2499674732" sldId="271"/>
            <ac:picMk id="5124" creationId="{891C3117-E0D9-3988-3455-5D0E1E15B064}"/>
          </ac:picMkLst>
        </pc:picChg>
      </pc:sldChg>
      <pc:sldChg chg="modSp mod modNotesTx">
        <pc:chgData name="Mathilda Edlund" userId="5bdb51ba-ca21-4d55-9165-f9b9633e204e" providerId="ADAL" clId="{6F69E765-B69D-507A-A937-F6DC67C87934}" dt="2025-12-18T10:21:56.394" v="4307" actId="20577"/>
        <pc:sldMkLst>
          <pc:docMk/>
          <pc:sldMk cId="2854811959" sldId="272"/>
        </pc:sldMkLst>
        <pc:spChg chg="mod">
          <ac:chgData name="Mathilda Edlund" userId="5bdb51ba-ca21-4d55-9165-f9b9633e204e" providerId="ADAL" clId="{6F69E765-B69D-507A-A937-F6DC67C87934}" dt="2025-12-18T09:05:21.724" v="4270" actId="790"/>
          <ac:spMkLst>
            <pc:docMk/>
            <pc:sldMk cId="2854811959" sldId="272"/>
            <ac:spMk id="2" creationId="{41F3194A-0BF8-B7AA-827F-CD602E84EABA}"/>
          </ac:spMkLst>
        </pc:spChg>
        <pc:spChg chg="mod">
          <ac:chgData name="Mathilda Edlund" userId="5bdb51ba-ca21-4d55-9165-f9b9633e204e" providerId="ADAL" clId="{6F69E765-B69D-507A-A937-F6DC67C87934}" dt="2025-12-18T09:05:21.724" v="4270" actId="790"/>
          <ac:spMkLst>
            <pc:docMk/>
            <pc:sldMk cId="2854811959" sldId="272"/>
            <ac:spMk id="3" creationId="{E195DC9B-39A2-FDEF-CBB3-2FC4B3CFAF8A}"/>
          </ac:spMkLst>
        </pc:spChg>
        <pc:spChg chg="mod">
          <ac:chgData name="Mathilda Edlund" userId="5bdb51ba-ca21-4d55-9165-f9b9633e204e" providerId="ADAL" clId="{6F69E765-B69D-507A-A937-F6DC67C87934}" dt="2025-12-18T09:05:21.724" v="4270" actId="790"/>
          <ac:spMkLst>
            <pc:docMk/>
            <pc:sldMk cId="2854811959" sldId="272"/>
            <ac:spMk id="2079" creationId="{6B92FAF7-0AD3-4B47-9111-D0E9CD79E247}"/>
          </ac:spMkLst>
        </pc:spChg>
        <pc:spChg chg="mod">
          <ac:chgData name="Mathilda Edlund" userId="5bdb51ba-ca21-4d55-9165-f9b9633e204e" providerId="ADAL" clId="{6F69E765-B69D-507A-A937-F6DC67C87934}" dt="2025-12-18T09:05:21.724" v="4270" actId="790"/>
          <ac:spMkLst>
            <pc:docMk/>
            <pc:sldMk cId="2854811959" sldId="272"/>
            <ac:spMk id="2082" creationId="{DAC7B25D-E1A6-459A-B45A-1912B0CD9577}"/>
          </ac:spMkLst>
        </pc:spChg>
        <pc:spChg chg="mod">
          <ac:chgData name="Mathilda Edlund" userId="5bdb51ba-ca21-4d55-9165-f9b9633e204e" providerId="ADAL" clId="{6F69E765-B69D-507A-A937-F6DC67C87934}" dt="2025-12-18T09:05:21.724" v="4270" actId="790"/>
          <ac:spMkLst>
            <pc:docMk/>
            <pc:sldMk cId="2854811959" sldId="272"/>
            <ac:spMk id="2084" creationId="{2E166FC5-8F23-41C3-879A-BFF8D5B70515}"/>
          </ac:spMkLst>
        </pc:spChg>
        <pc:spChg chg="mod">
          <ac:chgData name="Mathilda Edlund" userId="5bdb51ba-ca21-4d55-9165-f9b9633e204e" providerId="ADAL" clId="{6F69E765-B69D-507A-A937-F6DC67C87934}" dt="2025-12-18T09:05:21.724" v="4270" actId="790"/>
          <ac:spMkLst>
            <pc:docMk/>
            <pc:sldMk cId="2854811959" sldId="272"/>
            <ac:spMk id="2085" creationId="{5C727C6A-DB0B-482E-B0E4-4F035FC02314}"/>
          </ac:spMkLst>
        </pc:spChg>
        <pc:spChg chg="mod">
          <ac:chgData name="Mathilda Edlund" userId="5bdb51ba-ca21-4d55-9165-f9b9633e204e" providerId="ADAL" clId="{6F69E765-B69D-507A-A937-F6DC67C87934}" dt="2025-12-18T09:05:21.724" v="4270" actId="790"/>
          <ac:spMkLst>
            <pc:docMk/>
            <pc:sldMk cId="2854811959" sldId="272"/>
            <ac:spMk id="2088" creationId="{DB26E49F-E19A-487B-A8A4-A26128CFDCC3}"/>
          </ac:spMkLst>
        </pc:spChg>
        <pc:spChg chg="mod">
          <ac:chgData name="Mathilda Edlund" userId="5bdb51ba-ca21-4d55-9165-f9b9633e204e" providerId="ADAL" clId="{6F69E765-B69D-507A-A937-F6DC67C87934}" dt="2025-12-18T09:05:21.724" v="4270" actId="790"/>
          <ac:spMkLst>
            <pc:docMk/>
            <pc:sldMk cId="2854811959" sldId="272"/>
            <ac:spMk id="2089" creationId="{58E67742-7BE5-458C-BC8D-9EE8557636C4}"/>
          </ac:spMkLst>
        </pc:spChg>
        <pc:spChg chg="mod">
          <ac:chgData name="Mathilda Edlund" userId="5bdb51ba-ca21-4d55-9165-f9b9633e204e" providerId="ADAL" clId="{6F69E765-B69D-507A-A937-F6DC67C87934}" dt="2025-12-18T09:05:21.724" v="4270" actId="790"/>
          <ac:spMkLst>
            <pc:docMk/>
            <pc:sldMk cId="2854811959" sldId="272"/>
            <ac:spMk id="2090" creationId="{EB03BE98-6C07-41CD-ACA9-5244A3DA10BB}"/>
          </ac:spMkLst>
        </pc:spChg>
        <pc:spChg chg="mod">
          <ac:chgData name="Mathilda Edlund" userId="5bdb51ba-ca21-4d55-9165-f9b9633e204e" providerId="ADAL" clId="{6F69E765-B69D-507A-A937-F6DC67C87934}" dt="2025-12-18T09:05:21.724" v="4270" actId="790"/>
          <ac:spMkLst>
            <pc:docMk/>
            <pc:sldMk cId="2854811959" sldId="272"/>
            <ac:spMk id="2091" creationId="{D13CCE92-2C5E-48BC-9713-FBEEDBAE6149}"/>
          </ac:spMkLst>
        </pc:spChg>
      </pc:sldChg>
      <pc:sldChg chg="addSp delSp modSp new mod setBg">
        <pc:chgData name="Mathilda Edlund" userId="5bdb51ba-ca21-4d55-9165-f9b9633e204e" providerId="ADAL" clId="{6F69E765-B69D-507A-A937-F6DC67C87934}" dt="2025-12-18T09:05:21.724" v="4270" actId="790"/>
        <pc:sldMkLst>
          <pc:docMk/>
          <pc:sldMk cId="3851039405" sldId="274"/>
        </pc:sldMkLst>
        <pc:spChg chg="del mod">
          <ac:chgData name="Mathilda Edlund" userId="5bdb51ba-ca21-4d55-9165-f9b9633e204e" providerId="ADAL" clId="{6F69E765-B69D-507A-A937-F6DC67C87934}" dt="2025-12-17T16:30:59.504" v="4256" actId="478"/>
          <ac:spMkLst>
            <pc:docMk/>
            <pc:sldMk cId="3851039405" sldId="274"/>
            <ac:spMk id="2" creationId="{D358F91B-0DD0-9AD2-F8CA-61615B2DC25B}"/>
          </ac:spMkLst>
        </pc:spChg>
        <pc:spChg chg="del mod">
          <ac:chgData name="Mathilda Edlund" userId="5bdb51ba-ca21-4d55-9165-f9b9633e204e" providerId="ADAL" clId="{6F69E765-B69D-507A-A937-F6DC67C87934}" dt="2025-12-17T16:31:01.516" v="4257" actId="478"/>
          <ac:spMkLst>
            <pc:docMk/>
            <pc:sldMk cId="3851039405" sldId="274"/>
            <ac:spMk id="3" creationId="{BA4E6808-400E-724B-D41A-15E661A0FBA0}"/>
          </ac:spMkLst>
        </pc:spChg>
        <pc:spChg chg="mod">
          <ac:chgData name="Mathilda Edlund" userId="5bdb51ba-ca21-4d55-9165-f9b9633e204e" providerId="ADAL" clId="{6F69E765-B69D-507A-A937-F6DC67C87934}" dt="2025-12-18T09:05:21.724" v="4270" actId="790"/>
          <ac:spMkLst>
            <pc:docMk/>
            <pc:sldMk cId="3851039405" sldId="274"/>
            <ac:spMk id="5" creationId="{01EADCE2-512A-4EBA-CC6A-E0D6C0AD43E7}"/>
          </ac:spMkLst>
        </pc:spChg>
        <pc:spChg chg="mod">
          <ac:chgData name="Mathilda Edlund" userId="5bdb51ba-ca21-4d55-9165-f9b9633e204e" providerId="ADAL" clId="{6F69E765-B69D-507A-A937-F6DC67C87934}" dt="2025-12-18T09:05:21.724" v="4270" actId="790"/>
          <ac:spMkLst>
            <pc:docMk/>
            <pc:sldMk cId="3851039405" sldId="274"/>
            <ac:spMk id="7" creationId="{BA016D83-B6F2-AD0D-1E0E-7B7E5C3189E0}"/>
          </ac:spMkLst>
        </pc:spChg>
        <pc:spChg chg="add mod">
          <ac:chgData name="Mathilda Edlund" userId="5bdb51ba-ca21-4d55-9165-f9b9633e204e" providerId="ADAL" clId="{6F69E765-B69D-507A-A937-F6DC67C87934}" dt="2025-12-18T09:05:21.724" v="4270" actId="790"/>
          <ac:spMkLst>
            <pc:docMk/>
            <pc:sldMk cId="3851039405" sldId="274"/>
            <ac:spMk id="8" creationId="{4BC99CB9-DDAD-44A2-8A1C-E3AF4E72DF5C}"/>
          </ac:spMkLst>
        </pc:spChg>
        <pc:spChg chg="add mod">
          <ac:chgData name="Mathilda Edlund" userId="5bdb51ba-ca21-4d55-9165-f9b9633e204e" providerId="ADAL" clId="{6F69E765-B69D-507A-A937-F6DC67C87934}" dt="2025-12-18T09:05:21.724" v="4270" actId="790"/>
          <ac:spMkLst>
            <pc:docMk/>
            <pc:sldMk cId="3851039405" sldId="274"/>
            <ac:spMk id="10" creationId="{64053CBF-3932-45FF-8285-EE5146085F3A}"/>
          </ac:spMkLst>
        </pc:spChg>
        <pc:spChg chg="mod">
          <ac:chgData name="Mathilda Edlund" userId="5bdb51ba-ca21-4d55-9165-f9b9633e204e" providerId="ADAL" clId="{6F69E765-B69D-507A-A937-F6DC67C87934}" dt="2025-12-18T09:04:50.989" v="4269" actId="313"/>
          <ac:spMkLst>
            <pc:docMk/>
            <pc:sldMk cId="3851039405" sldId="274"/>
            <ac:spMk id="11" creationId="{5F02F85A-5F1A-1A4F-AD93-B949A7DB4131}"/>
          </ac:spMkLst>
        </pc:spChg>
        <pc:spChg chg="mod">
          <ac:chgData name="Mathilda Edlund" userId="5bdb51ba-ca21-4d55-9165-f9b9633e204e" providerId="ADAL" clId="{6F69E765-B69D-507A-A937-F6DC67C87934}" dt="2025-12-18T09:05:21.724" v="4270" actId="790"/>
          <ac:spMkLst>
            <pc:docMk/>
            <pc:sldMk cId="3851039405" sldId="274"/>
            <ac:spMk id="14" creationId="{F7875715-EC2E-457F-851D-F6C817685FEC}"/>
          </ac:spMkLst>
        </pc:spChg>
        <pc:spChg chg="mod">
          <ac:chgData name="Mathilda Edlund" userId="5bdb51ba-ca21-4d55-9165-f9b9633e204e" providerId="ADAL" clId="{6F69E765-B69D-507A-A937-F6DC67C87934}" dt="2025-12-18T09:05:21.724" v="4270" actId="790"/>
          <ac:spMkLst>
            <pc:docMk/>
            <pc:sldMk cId="3851039405" sldId="274"/>
            <ac:spMk id="15" creationId="{F7E41CC6-0C83-40EE-80BB-79394D9E9B2F}"/>
          </ac:spMkLst>
        </pc:spChg>
        <pc:spChg chg="mod">
          <ac:chgData name="Mathilda Edlund" userId="5bdb51ba-ca21-4d55-9165-f9b9633e204e" providerId="ADAL" clId="{6F69E765-B69D-507A-A937-F6DC67C87934}" dt="2025-12-18T09:05:21.724" v="4270" actId="790"/>
          <ac:spMkLst>
            <pc:docMk/>
            <pc:sldMk cId="3851039405" sldId="274"/>
            <ac:spMk id="16" creationId="{00603498-5DFE-4D26-BFB5-C9269C9BDB0A}"/>
          </ac:spMkLst>
        </pc:spChg>
        <pc:spChg chg="mod">
          <ac:chgData name="Mathilda Edlund" userId="5bdb51ba-ca21-4d55-9165-f9b9633e204e" providerId="ADAL" clId="{6F69E765-B69D-507A-A937-F6DC67C87934}" dt="2025-12-18T09:05:21.724" v="4270" actId="790"/>
          <ac:spMkLst>
            <pc:docMk/>
            <pc:sldMk cId="3851039405" sldId="274"/>
            <ac:spMk id="22" creationId="{B1132A14-489F-4CED-B626-2A1711C987C2}"/>
          </ac:spMkLst>
        </pc:spChg>
        <pc:spChg chg="mod">
          <ac:chgData name="Mathilda Edlund" userId="5bdb51ba-ca21-4d55-9165-f9b9633e204e" providerId="ADAL" clId="{6F69E765-B69D-507A-A937-F6DC67C87934}" dt="2025-12-18T09:05:21.724" v="4270" actId="790"/>
          <ac:spMkLst>
            <pc:docMk/>
            <pc:sldMk cId="3851039405" sldId="274"/>
            <ac:spMk id="23" creationId="{16286B67-F468-3375-D519-B670EDC2684F}"/>
          </ac:spMkLst>
        </pc:spChg>
        <pc:spChg chg="mod">
          <ac:chgData name="Mathilda Edlund" userId="5bdb51ba-ca21-4d55-9165-f9b9633e204e" providerId="ADAL" clId="{6F69E765-B69D-507A-A937-F6DC67C87934}" dt="2025-12-18T09:05:21.724" v="4270" actId="790"/>
          <ac:spMkLst>
            <pc:docMk/>
            <pc:sldMk cId="3851039405" sldId="274"/>
            <ac:spMk id="29" creationId="{14CA2C53-E8A0-ADFE-DB87-788F54DB3D68}"/>
          </ac:spMkLst>
        </pc:spChg>
        <pc:grpChg chg="add">
          <ac:chgData name="Mathilda Edlund" userId="5bdb51ba-ca21-4d55-9165-f9b9633e204e" providerId="ADAL" clId="{6F69E765-B69D-507A-A937-F6DC67C87934}" dt="2025-12-17T16:30:55.926" v="4255" actId="26606"/>
          <ac:grpSpMkLst>
            <pc:docMk/>
            <pc:sldMk cId="3851039405" sldId="274"/>
            <ac:grpSpMk id="12" creationId="{2E751C04-BEA6-446B-A678-9C74819EBD4C}"/>
          </ac:grpSpMkLst>
        </pc:grpChg>
        <pc:grpChg chg="add">
          <ac:chgData name="Mathilda Edlund" userId="5bdb51ba-ca21-4d55-9165-f9b9633e204e" providerId="ADAL" clId="{6F69E765-B69D-507A-A937-F6DC67C87934}" dt="2025-12-17T16:30:55.926" v="4255" actId="26606"/>
          <ac:grpSpMkLst>
            <pc:docMk/>
            <pc:sldMk cId="3851039405" sldId="274"/>
            <ac:grpSpMk id="18" creationId="{B63ACBA3-DEFD-4C6D-BBA0-64468FA99C2D}"/>
          </ac:grpSpMkLst>
        </pc:grpChg>
      </pc:sldChg>
      <pc:sldChg chg="addSp delSp modSp new mod setBg">
        <pc:chgData name="Mathilda Edlund" userId="5bdb51ba-ca21-4d55-9165-f9b9633e204e" providerId="ADAL" clId="{6F69E765-B69D-507A-A937-F6DC67C87934}" dt="2025-12-18T09:07:21.828" v="4298" actId="403"/>
        <pc:sldMkLst>
          <pc:docMk/>
          <pc:sldMk cId="981124656" sldId="275"/>
        </pc:sldMkLst>
        <pc:spChg chg="del mod">
          <ac:chgData name="Mathilda Edlund" userId="5bdb51ba-ca21-4d55-9165-f9b9633e204e" providerId="ADAL" clId="{6F69E765-B69D-507A-A937-F6DC67C87934}" dt="2025-12-18T09:06:01.352" v="4274" actId="478"/>
          <ac:spMkLst>
            <pc:docMk/>
            <pc:sldMk cId="981124656" sldId="275"/>
            <ac:spMk id="2" creationId="{3D1AF25F-D94F-DF5A-606D-520F5582CB8F}"/>
          </ac:spMkLst>
        </pc:spChg>
        <pc:spChg chg="del mod">
          <ac:chgData name="Mathilda Edlund" userId="5bdb51ba-ca21-4d55-9165-f9b9633e204e" providerId="ADAL" clId="{6F69E765-B69D-507A-A937-F6DC67C87934}" dt="2025-12-18T09:06:03.400" v="4275" actId="478"/>
          <ac:spMkLst>
            <pc:docMk/>
            <pc:sldMk cId="981124656" sldId="275"/>
            <ac:spMk id="3" creationId="{C041F669-7E4A-A415-D7D4-7B7E2457C7CC}"/>
          </ac:spMkLst>
        </pc:spChg>
        <pc:spChg chg="add mod">
          <ac:chgData name="Mathilda Edlund" userId="5bdb51ba-ca21-4d55-9165-f9b9633e204e" providerId="ADAL" clId="{6F69E765-B69D-507A-A937-F6DC67C87934}" dt="2025-12-18T09:06:47.958" v="4290" actId="1076"/>
          <ac:spMkLst>
            <pc:docMk/>
            <pc:sldMk cId="981124656" sldId="275"/>
            <ac:spMk id="7" creationId="{47808DAA-A89E-6430-52EF-BD62B7E7D027}"/>
          </ac:spMkLst>
        </pc:spChg>
        <pc:spChg chg="add">
          <ac:chgData name="Mathilda Edlund" userId="5bdb51ba-ca21-4d55-9165-f9b9633e204e" providerId="ADAL" clId="{6F69E765-B69D-507A-A937-F6DC67C87934}" dt="2025-12-18T09:05:42.278" v="4272" actId="26606"/>
          <ac:spMkLst>
            <pc:docMk/>
            <pc:sldMk cId="981124656" sldId="275"/>
            <ac:spMk id="8" creationId="{4BC99CB9-DDAD-44A2-8A1C-E3AF4E72DF5C}"/>
          </ac:spMkLst>
        </pc:spChg>
        <pc:spChg chg="add">
          <ac:chgData name="Mathilda Edlund" userId="5bdb51ba-ca21-4d55-9165-f9b9633e204e" providerId="ADAL" clId="{6F69E765-B69D-507A-A937-F6DC67C87934}" dt="2025-12-18T09:05:42.278" v="4272" actId="26606"/>
          <ac:spMkLst>
            <pc:docMk/>
            <pc:sldMk cId="981124656" sldId="275"/>
            <ac:spMk id="10" creationId="{64053CBF-3932-45FF-8285-EE5146085F3A}"/>
          </ac:spMkLst>
        </pc:spChg>
        <pc:spChg chg="add mod">
          <ac:chgData name="Mathilda Edlund" userId="5bdb51ba-ca21-4d55-9165-f9b9633e204e" providerId="ADAL" clId="{6F69E765-B69D-507A-A937-F6DC67C87934}" dt="2025-12-18T09:07:21.828" v="4298" actId="403"/>
          <ac:spMkLst>
            <pc:docMk/>
            <pc:sldMk cId="981124656" sldId="275"/>
            <ac:spMk id="11" creationId="{A032EA28-66CA-34DD-2570-5C0671D8604E}"/>
          </ac:spMkLst>
        </pc:spChg>
        <pc:grpChg chg="add">
          <ac:chgData name="Mathilda Edlund" userId="5bdb51ba-ca21-4d55-9165-f9b9633e204e" providerId="ADAL" clId="{6F69E765-B69D-507A-A937-F6DC67C87934}" dt="2025-12-18T09:05:42.278" v="4272" actId="26606"/>
          <ac:grpSpMkLst>
            <pc:docMk/>
            <pc:sldMk cId="981124656" sldId="275"/>
            <ac:grpSpMk id="12" creationId="{2E751C04-BEA6-446B-A678-9C74819EBD4C}"/>
          </ac:grpSpMkLst>
        </pc:grpChg>
        <pc:grpChg chg="add">
          <ac:chgData name="Mathilda Edlund" userId="5bdb51ba-ca21-4d55-9165-f9b9633e204e" providerId="ADAL" clId="{6F69E765-B69D-507A-A937-F6DC67C87934}" dt="2025-12-18T09:05:42.278" v="4272" actId="26606"/>
          <ac:grpSpMkLst>
            <pc:docMk/>
            <pc:sldMk cId="981124656" sldId="275"/>
            <ac:grpSpMk id="18" creationId="{B63ACBA3-DEFD-4C6D-BBA0-64468FA99C2D}"/>
          </ac:grpSpMkLst>
        </pc:grpChg>
        <pc:picChg chg="add mod">
          <ac:chgData name="Mathilda Edlund" userId="5bdb51ba-ca21-4d55-9165-f9b9633e204e" providerId="ADAL" clId="{6F69E765-B69D-507A-A937-F6DC67C87934}" dt="2025-12-18T09:05:55.837" v="4273"/>
          <ac:picMkLst>
            <pc:docMk/>
            <pc:sldMk cId="981124656" sldId="275"/>
            <ac:picMk id="4" creationId="{2031B7CE-C4DB-4968-98C8-CE7FBED2C508}"/>
          </ac:picMkLst>
        </pc:picChg>
        <pc:picChg chg="add del mod">
          <ac:chgData name="Mathilda Edlund" userId="5bdb51ba-ca21-4d55-9165-f9b9633e204e" providerId="ADAL" clId="{6F69E765-B69D-507A-A937-F6DC67C87934}" dt="2025-12-18T09:06:13.575" v="4277" actId="478"/>
          <ac:picMkLst>
            <pc:docMk/>
            <pc:sldMk cId="981124656" sldId="275"/>
            <ac:picMk id="5" creationId="{614D96B2-ED15-7833-4087-9AC7A43E5E17}"/>
          </ac:picMkLst>
        </pc:picChg>
      </pc:sldChg>
    </pc:docChg>
  </pc:docChgLst>
  <pc:docChgLst>
    <pc:chgData name="Mohammad Emad Shamshiri" userId="S::msi20003@student.mdu.se::2b044d8b-d393-4f6d-b012-a43221ecfa10" providerId="AD" clId="Web-{8F7407C6-4441-F352-6DF0-34C296C0B374}"/>
    <pc:docChg chg="modSld">
      <pc:chgData name="Mohammad Emad Shamshiri" userId="S::msi20003@student.mdu.se::2b044d8b-d393-4f6d-b012-a43221ecfa10" providerId="AD" clId="Web-{8F7407C6-4441-F352-6DF0-34C296C0B374}" dt="2025-12-17T22:44:35.417" v="49" actId="20577"/>
      <pc:docMkLst>
        <pc:docMk/>
      </pc:docMkLst>
      <pc:sldChg chg="addSp modSp">
        <pc:chgData name="Mohammad Emad Shamshiri" userId="S::msi20003@student.mdu.se::2b044d8b-d393-4f6d-b012-a43221ecfa10" providerId="AD" clId="Web-{8F7407C6-4441-F352-6DF0-34C296C0B374}" dt="2025-12-17T22:44:35.417" v="49" actId="20577"/>
        <pc:sldMkLst>
          <pc:docMk/>
          <pc:sldMk cId="3683471347" sldId="265"/>
        </pc:sldMkLst>
        <pc:spChg chg="add mod">
          <ac:chgData name="Mohammad Emad Shamshiri" userId="S::msi20003@student.mdu.se::2b044d8b-d393-4f6d-b012-a43221ecfa10" providerId="AD" clId="Web-{8F7407C6-4441-F352-6DF0-34C296C0B374}" dt="2025-12-17T22:44:35.417" v="49" actId="20577"/>
          <ac:spMkLst>
            <pc:docMk/>
            <pc:sldMk cId="3683471347" sldId="265"/>
            <ac:spMk id="2" creationId="{A1A4F877-A7BE-A82F-59F7-1D8B1DB9CAE9}"/>
          </ac:spMkLst>
        </pc:spChg>
        <pc:picChg chg="mod">
          <ac:chgData name="Mohammad Emad Shamshiri" userId="S::msi20003@student.mdu.se::2b044d8b-d393-4f6d-b012-a43221ecfa10" providerId="AD" clId="Web-{8F7407C6-4441-F352-6DF0-34C296C0B374}" dt="2025-12-17T22:27:35.698" v="34" actId="1076"/>
          <ac:picMkLst>
            <pc:docMk/>
            <pc:sldMk cId="3683471347" sldId="265"/>
            <ac:picMk id="5" creationId="{A3485F06-B59B-6913-25F1-59252C7EC052}"/>
          </ac:picMkLst>
        </pc:picChg>
      </pc:sldChg>
      <pc:sldChg chg="addSp modSp">
        <pc:chgData name="Mohammad Emad Shamshiri" userId="S::msi20003@student.mdu.se::2b044d8b-d393-4f6d-b012-a43221ecfa10" providerId="AD" clId="Web-{8F7407C6-4441-F352-6DF0-34C296C0B374}" dt="2025-12-17T22:27:10.416" v="19" actId="1076"/>
        <pc:sldMkLst>
          <pc:docMk/>
          <pc:sldMk cId="513023615" sldId="266"/>
        </pc:sldMkLst>
        <pc:spChg chg="add mod">
          <ac:chgData name="Mohammad Emad Shamshiri" userId="S::msi20003@student.mdu.se::2b044d8b-d393-4f6d-b012-a43221ecfa10" providerId="AD" clId="Web-{8F7407C6-4441-F352-6DF0-34C296C0B374}" dt="2025-12-17T22:27:10.416" v="19" actId="1076"/>
          <ac:spMkLst>
            <pc:docMk/>
            <pc:sldMk cId="513023615" sldId="266"/>
            <ac:spMk id="2" creationId="{4CE668BF-52E8-64CF-DAC9-3D0A9437DA65}"/>
          </ac:spMkLst>
        </pc:spChg>
      </pc:sldChg>
    </pc:docChg>
  </pc:docChgLst>
  <pc:docChgLst>
    <pc:chgData name="Alexandra Opazo Cardenas" userId="0ce4475f-9ab0-4adc-9ec8-a292e28ff04b" providerId="ADAL" clId="{32B15F0F-15FE-473B-AF76-FF1D6A3EAB1F}"/>
    <pc:docChg chg="undo custSel addSld modSld">
      <pc:chgData name="Alexandra Opazo Cardenas" userId="0ce4475f-9ab0-4adc-9ec8-a292e28ff04b" providerId="ADAL" clId="{32B15F0F-15FE-473B-AF76-FF1D6A3EAB1F}" dt="2025-12-18T09:18:56.658" v="983" actId="20577"/>
      <pc:docMkLst>
        <pc:docMk/>
      </pc:docMkLst>
      <pc:sldChg chg="modNotesTx">
        <pc:chgData name="Alexandra Opazo Cardenas" userId="0ce4475f-9ab0-4adc-9ec8-a292e28ff04b" providerId="ADAL" clId="{32B15F0F-15FE-473B-AF76-FF1D6A3EAB1F}" dt="2025-12-17T10:34:13.357" v="733" actId="20577"/>
        <pc:sldMkLst>
          <pc:docMk/>
          <pc:sldMk cId="3185708511" sldId="256"/>
        </pc:sldMkLst>
      </pc:sldChg>
      <pc:sldChg chg="modNotesTx">
        <pc:chgData name="Alexandra Opazo Cardenas" userId="0ce4475f-9ab0-4adc-9ec8-a292e28ff04b" providerId="ADAL" clId="{32B15F0F-15FE-473B-AF76-FF1D6A3EAB1F}" dt="2025-12-17T10:34:26.480" v="741" actId="20577"/>
        <pc:sldMkLst>
          <pc:docMk/>
          <pc:sldMk cId="912683642" sldId="257"/>
        </pc:sldMkLst>
      </pc:sldChg>
      <pc:sldChg chg="modSp mod modNotesTx">
        <pc:chgData name="Alexandra Opazo Cardenas" userId="0ce4475f-9ab0-4adc-9ec8-a292e28ff04b" providerId="ADAL" clId="{32B15F0F-15FE-473B-AF76-FF1D6A3EAB1F}" dt="2025-12-18T09:18:56.658" v="983" actId="20577"/>
        <pc:sldMkLst>
          <pc:docMk/>
          <pc:sldMk cId="3149165233" sldId="258"/>
        </pc:sldMkLst>
        <pc:spChg chg="mod">
          <ac:chgData name="Alexandra Opazo Cardenas" userId="0ce4475f-9ab0-4adc-9ec8-a292e28ff04b" providerId="ADAL" clId="{32B15F0F-15FE-473B-AF76-FF1D6A3EAB1F}" dt="2025-12-18T09:18:56.658" v="983" actId="20577"/>
          <ac:spMkLst>
            <pc:docMk/>
            <pc:sldMk cId="3149165233" sldId="258"/>
            <ac:spMk id="3" creationId="{727863DC-2AA7-7E55-D51E-020C520EEE3B}"/>
          </ac:spMkLst>
        </pc:spChg>
      </pc:sldChg>
      <pc:sldChg chg="modNotesTx">
        <pc:chgData name="Alexandra Opazo Cardenas" userId="0ce4475f-9ab0-4adc-9ec8-a292e28ff04b" providerId="ADAL" clId="{32B15F0F-15FE-473B-AF76-FF1D6A3EAB1F}" dt="2025-12-17T10:27:35.768" v="659" actId="20577"/>
        <pc:sldMkLst>
          <pc:docMk/>
          <pc:sldMk cId="1188024754" sldId="259"/>
        </pc:sldMkLst>
      </pc:sldChg>
      <pc:sldChg chg="modSp mod">
        <pc:chgData name="Alexandra Opazo Cardenas" userId="0ce4475f-9ab0-4adc-9ec8-a292e28ff04b" providerId="ADAL" clId="{32B15F0F-15FE-473B-AF76-FF1D6A3EAB1F}" dt="2025-12-16T10:52:44.805" v="446" actId="20577"/>
        <pc:sldMkLst>
          <pc:docMk/>
          <pc:sldMk cId="1208517063" sldId="260"/>
        </pc:sldMkLst>
      </pc:sldChg>
      <pc:sldChg chg="modNotesTx">
        <pc:chgData name="Alexandra Opazo Cardenas" userId="0ce4475f-9ab0-4adc-9ec8-a292e28ff04b" providerId="ADAL" clId="{32B15F0F-15FE-473B-AF76-FF1D6A3EAB1F}" dt="2025-12-17T10:37:34.973" v="790" actId="20577"/>
        <pc:sldMkLst>
          <pc:docMk/>
          <pc:sldMk cId="1854069316" sldId="262"/>
        </pc:sldMkLst>
      </pc:sldChg>
      <pc:sldChg chg="modNotesTx">
        <pc:chgData name="Alexandra Opazo Cardenas" userId="0ce4475f-9ab0-4adc-9ec8-a292e28ff04b" providerId="ADAL" clId="{32B15F0F-15FE-473B-AF76-FF1D6A3EAB1F}" dt="2025-12-17T10:32:19.701" v="673" actId="20577"/>
        <pc:sldMkLst>
          <pc:docMk/>
          <pc:sldMk cId="2960838161" sldId="264"/>
        </pc:sldMkLst>
      </pc:sldChg>
      <pc:sldChg chg="modNotesTx">
        <pc:chgData name="Alexandra Opazo Cardenas" userId="0ce4475f-9ab0-4adc-9ec8-a292e28ff04b" providerId="ADAL" clId="{32B15F0F-15FE-473B-AF76-FF1D6A3EAB1F}" dt="2025-12-17T10:35:20.701" v="775" actId="20577"/>
        <pc:sldMkLst>
          <pc:docMk/>
          <pc:sldMk cId="3683471347" sldId="265"/>
        </pc:sldMkLst>
      </pc:sldChg>
      <pc:sldChg chg="modNotesTx">
        <pc:chgData name="Alexandra Opazo Cardenas" userId="0ce4475f-9ab0-4adc-9ec8-a292e28ff04b" providerId="ADAL" clId="{32B15F0F-15FE-473B-AF76-FF1D6A3EAB1F}" dt="2025-12-17T10:35:15.056" v="769" actId="20577"/>
        <pc:sldMkLst>
          <pc:docMk/>
          <pc:sldMk cId="513023615" sldId="266"/>
        </pc:sldMkLst>
      </pc:sldChg>
      <pc:sldChg chg="modNotesTx">
        <pc:chgData name="Alexandra Opazo Cardenas" userId="0ce4475f-9ab0-4adc-9ec8-a292e28ff04b" providerId="ADAL" clId="{32B15F0F-15FE-473B-AF76-FF1D6A3EAB1F}" dt="2025-12-17T10:34:46.549" v="749" actId="20577"/>
        <pc:sldMkLst>
          <pc:docMk/>
          <pc:sldMk cId="1091493973" sldId="267"/>
        </pc:sldMkLst>
      </pc:sldChg>
      <pc:sldChg chg="addSp delSp modSp mod modNotesTx">
        <pc:chgData name="Alexandra Opazo Cardenas" userId="0ce4475f-9ab0-4adc-9ec8-a292e28ff04b" providerId="ADAL" clId="{32B15F0F-15FE-473B-AF76-FF1D6A3EAB1F}" dt="2025-12-17T18:18:33.960" v="956" actId="20577"/>
        <pc:sldMkLst>
          <pc:docMk/>
          <pc:sldMk cId="117190241" sldId="268"/>
        </pc:sldMkLst>
        <pc:spChg chg="add mod">
          <ac:chgData name="Alexandra Opazo Cardenas" userId="0ce4475f-9ab0-4adc-9ec8-a292e28ff04b" providerId="ADAL" clId="{32B15F0F-15FE-473B-AF76-FF1D6A3EAB1F}" dt="2025-12-17T18:18:33.960" v="956" actId="20577"/>
          <ac:spMkLst>
            <pc:docMk/>
            <pc:sldMk cId="117190241" sldId="268"/>
            <ac:spMk id="1045" creationId="{277D1CF5-84EB-6E91-A035-ED228AAC7926}"/>
          </ac:spMkLst>
        </pc:spChg>
      </pc:sldChg>
      <pc:sldChg chg="modNotesTx">
        <pc:chgData name="Alexandra Opazo Cardenas" userId="0ce4475f-9ab0-4adc-9ec8-a292e28ff04b" providerId="ADAL" clId="{32B15F0F-15FE-473B-AF76-FF1D6A3EAB1F}" dt="2025-12-17T10:35:05.044" v="763" actId="20577"/>
        <pc:sldMkLst>
          <pc:docMk/>
          <pc:sldMk cId="3551549202" sldId="269"/>
        </pc:sldMkLst>
      </pc:sldChg>
      <pc:sldChg chg="modNotesTx">
        <pc:chgData name="Alexandra Opazo Cardenas" userId="0ce4475f-9ab0-4adc-9ec8-a292e28ff04b" providerId="ADAL" clId="{32B15F0F-15FE-473B-AF76-FF1D6A3EAB1F}" dt="2025-12-17T10:34:54.139" v="757" actId="20577"/>
        <pc:sldMkLst>
          <pc:docMk/>
          <pc:sldMk cId="2499674732" sldId="271"/>
        </pc:sldMkLst>
      </pc:sldChg>
      <pc:sldChg chg="addSp delSp modSp new mod setBg modNotesTx">
        <pc:chgData name="Alexandra Opazo Cardenas" userId="0ce4475f-9ab0-4adc-9ec8-a292e28ff04b" providerId="ADAL" clId="{32B15F0F-15FE-473B-AF76-FF1D6A3EAB1F}" dt="2025-12-17T17:28:47.418" v="937" actId="20577"/>
        <pc:sldMkLst>
          <pc:docMk/>
          <pc:sldMk cId="2854811959" sldId="272"/>
        </pc:sldMkLst>
        <pc:spChg chg="mod">
          <ac:chgData name="Alexandra Opazo Cardenas" userId="0ce4475f-9ab0-4adc-9ec8-a292e28ff04b" providerId="ADAL" clId="{32B15F0F-15FE-473B-AF76-FF1D6A3EAB1F}" dt="2025-12-17T10:16:39.767" v="653" actId="26606"/>
          <ac:spMkLst>
            <pc:docMk/>
            <pc:sldMk cId="2854811959" sldId="272"/>
            <ac:spMk id="2" creationId="{41F3194A-0BF8-B7AA-827F-CD602E84EABA}"/>
          </ac:spMkLst>
        </pc:spChg>
        <pc:spChg chg="mod ord">
          <ac:chgData name="Alexandra Opazo Cardenas" userId="0ce4475f-9ab0-4adc-9ec8-a292e28ff04b" providerId="ADAL" clId="{32B15F0F-15FE-473B-AF76-FF1D6A3EAB1F}" dt="2025-12-17T17:28:47.418" v="937" actId="20577"/>
          <ac:spMkLst>
            <pc:docMk/>
            <pc:sldMk cId="2854811959" sldId="272"/>
            <ac:spMk id="3" creationId="{E195DC9B-39A2-FDEF-CBB3-2FC4B3CFAF8A}"/>
          </ac:spMkLst>
        </pc:spChg>
        <pc:spChg chg="add del">
          <ac:chgData name="Alexandra Opazo Cardenas" userId="0ce4475f-9ab0-4adc-9ec8-a292e28ff04b" providerId="ADAL" clId="{32B15F0F-15FE-473B-AF76-FF1D6A3EAB1F}" dt="2025-12-17T10:16:39.767" v="653" actId="26606"/>
          <ac:spMkLst>
            <pc:docMk/>
            <pc:sldMk cId="2854811959" sldId="272"/>
            <ac:spMk id="2068" creationId="{7E6D2D34-4BB4-460B-8844-027610FB21F5}"/>
          </ac:spMkLst>
        </pc:spChg>
        <pc:spChg chg="add">
          <ac:chgData name="Alexandra Opazo Cardenas" userId="0ce4475f-9ab0-4adc-9ec8-a292e28ff04b" providerId="ADAL" clId="{32B15F0F-15FE-473B-AF76-FF1D6A3EAB1F}" dt="2025-12-17T10:16:39.767" v="653" actId="26606"/>
          <ac:spMkLst>
            <pc:docMk/>
            <pc:sldMk cId="2854811959" sldId="272"/>
            <ac:spMk id="2079" creationId="{6B92FAF7-0AD3-4B47-9111-D0E9CD79E247}"/>
          </ac:spMkLst>
        </pc:spChg>
        <pc:grpChg chg="add del">
          <ac:chgData name="Alexandra Opazo Cardenas" userId="0ce4475f-9ab0-4adc-9ec8-a292e28ff04b" providerId="ADAL" clId="{32B15F0F-15FE-473B-AF76-FF1D6A3EAB1F}" dt="2025-12-17T10:16:39.767" v="653" actId="26606"/>
          <ac:grpSpMkLst>
            <pc:docMk/>
            <pc:sldMk cId="2854811959" sldId="272"/>
            <ac:grpSpMk id="2070" creationId="{C5314570-9B06-4D37-8CBD-EDD67C2FA205}"/>
          </ac:grpSpMkLst>
        </pc:grpChg>
        <pc:grpChg chg="add">
          <ac:chgData name="Alexandra Opazo Cardenas" userId="0ce4475f-9ab0-4adc-9ec8-a292e28ff04b" providerId="ADAL" clId="{32B15F0F-15FE-473B-AF76-FF1D6A3EAB1F}" dt="2025-12-17T10:16:39.767" v="653" actId="26606"/>
          <ac:grpSpMkLst>
            <pc:docMk/>
            <pc:sldMk cId="2854811959" sldId="272"/>
            <ac:grpSpMk id="2081" creationId="{D6A77139-BADB-4B2C-BD41-B67A4D37D758}"/>
          </ac:grpSpMkLst>
        </pc:grpChg>
        <pc:grpChg chg="add">
          <ac:chgData name="Alexandra Opazo Cardenas" userId="0ce4475f-9ab0-4adc-9ec8-a292e28ff04b" providerId="ADAL" clId="{32B15F0F-15FE-473B-AF76-FF1D6A3EAB1F}" dt="2025-12-17T10:16:39.767" v="653" actId="26606"/>
          <ac:grpSpMkLst>
            <pc:docMk/>
            <pc:sldMk cId="2854811959" sldId="272"/>
            <ac:grpSpMk id="2087" creationId="{2786ABD8-AB9F-46F2-A7D9-36F1F7338CF9}"/>
          </ac:grpSpMkLst>
        </pc:grpChg>
        <pc:picChg chg="add mod ord">
          <ac:chgData name="Alexandra Opazo Cardenas" userId="0ce4475f-9ab0-4adc-9ec8-a292e28ff04b" providerId="ADAL" clId="{32B15F0F-15FE-473B-AF76-FF1D6A3EAB1F}" dt="2025-12-17T10:16:39.767" v="653" actId="26606"/>
          <ac:picMkLst>
            <pc:docMk/>
            <pc:sldMk cId="2854811959" sldId="272"/>
            <ac:picMk id="2050" creationId="{0704A9C7-CEC6-31F4-3DB9-82DD5C4FD3C5}"/>
          </ac:picMkLst>
        </pc:picChg>
        <pc:picChg chg="add mod">
          <ac:chgData name="Alexandra Opazo Cardenas" userId="0ce4475f-9ab0-4adc-9ec8-a292e28ff04b" providerId="ADAL" clId="{32B15F0F-15FE-473B-AF76-FF1D6A3EAB1F}" dt="2025-12-17T10:16:39.767" v="653" actId="26606"/>
          <ac:picMkLst>
            <pc:docMk/>
            <pc:sldMk cId="2854811959" sldId="272"/>
            <ac:picMk id="2052" creationId="{A1CF6DFC-5B1F-D58E-445D-2F20F179A428}"/>
          </ac:picMkLst>
        </pc:picChg>
      </pc:sldChg>
    </pc:docChg>
  </pc:docChgLst>
  <pc:docChgLst>
    <pc:chgData name="Alisar Alkamel" userId="S::aal25003@student.mdu.se::cb322f75-c57d-4f88-a2d0-128de2a7cf0a" providerId="AD" clId="Web-{B857972A-76D0-3E9E-2850-04D6E6384B54}"/>
    <pc:docChg chg="delSld modSld">
      <pc:chgData name="Alisar Alkamel" userId="S::aal25003@student.mdu.se::cb322f75-c57d-4f88-a2d0-128de2a7cf0a" providerId="AD" clId="Web-{B857972A-76D0-3E9E-2850-04D6E6384B54}" dt="2025-12-17T18:58:00.393" v="35"/>
      <pc:docMkLst>
        <pc:docMk/>
      </pc:docMkLst>
      <pc:sldChg chg="del">
        <pc:chgData name="Alisar Alkamel" userId="S::aal25003@student.mdu.se::cb322f75-c57d-4f88-a2d0-128de2a7cf0a" providerId="AD" clId="Web-{B857972A-76D0-3E9E-2850-04D6E6384B54}" dt="2025-12-17T18:58:00.393" v="35"/>
        <pc:sldMkLst>
          <pc:docMk/>
          <pc:sldMk cId="3709301823" sldId="273"/>
        </pc:sldMkLst>
      </pc:sldChg>
      <pc:sldChg chg="addSp delSp modSp">
        <pc:chgData name="Alisar Alkamel" userId="S::aal25003@student.mdu.se::cb322f75-c57d-4f88-a2d0-128de2a7cf0a" providerId="AD" clId="Web-{B857972A-76D0-3E9E-2850-04D6E6384B54}" dt="2025-12-17T18:32:23.537" v="34" actId="1076"/>
        <pc:sldMkLst>
          <pc:docMk/>
          <pc:sldMk cId="3851039405" sldId="274"/>
        </pc:sldMkLst>
        <pc:spChg chg="add del">
          <ac:chgData name="Alisar Alkamel" userId="S::aal25003@student.mdu.se::cb322f75-c57d-4f88-a2d0-128de2a7cf0a" providerId="AD" clId="Web-{B857972A-76D0-3E9E-2850-04D6E6384B54}" dt="2025-12-17T18:28:19.711" v="1"/>
          <ac:spMkLst>
            <pc:docMk/>
            <pc:sldMk cId="3851039405" sldId="274"/>
            <ac:spMk id="2" creationId="{9E2194EE-45B9-57F3-6933-23D16F97D62A}"/>
          </ac:spMkLst>
        </pc:spChg>
        <pc:spChg chg="add del">
          <ac:chgData name="Alisar Alkamel" userId="S::aal25003@student.mdu.se::cb322f75-c57d-4f88-a2d0-128de2a7cf0a" providerId="AD" clId="Web-{B857972A-76D0-3E9E-2850-04D6E6384B54}" dt="2025-12-17T18:28:28.837" v="3"/>
          <ac:spMkLst>
            <pc:docMk/>
            <pc:sldMk cId="3851039405" sldId="274"/>
            <ac:spMk id="3" creationId="{9EAFA49E-440B-DD43-C23A-27F0C9583887}"/>
          </ac:spMkLst>
        </pc:spChg>
        <pc:spChg chg="add mod">
          <ac:chgData name="Alisar Alkamel" userId="S::aal25003@student.mdu.se::cb322f75-c57d-4f88-a2d0-128de2a7cf0a" providerId="AD" clId="Web-{B857972A-76D0-3E9E-2850-04D6E6384B54}" dt="2025-12-17T18:28:52.946" v="6"/>
          <ac:spMkLst>
            <pc:docMk/>
            <pc:sldMk cId="3851039405" sldId="274"/>
            <ac:spMk id="5" creationId="{01EADCE2-512A-4EBA-CC6A-E0D6C0AD43E7}"/>
          </ac:spMkLst>
        </pc:spChg>
        <pc:spChg chg="add mod">
          <ac:chgData name="Alisar Alkamel" userId="S::aal25003@student.mdu.se::cb322f75-c57d-4f88-a2d0-128de2a7cf0a" providerId="AD" clId="Web-{B857972A-76D0-3E9E-2850-04D6E6384B54}" dt="2025-12-17T18:29:09.166" v="7"/>
          <ac:spMkLst>
            <pc:docMk/>
            <pc:sldMk cId="3851039405" sldId="274"/>
            <ac:spMk id="7" creationId="{BA016D83-B6F2-AD0D-1E0E-7B7E5C3189E0}"/>
          </ac:spMkLst>
        </pc:spChg>
        <pc:spChg chg="add">
          <ac:chgData name="Alisar Alkamel" userId="S::aal25003@student.mdu.se::cb322f75-c57d-4f88-a2d0-128de2a7cf0a" providerId="AD" clId="Web-{B857972A-76D0-3E9E-2850-04D6E6384B54}" dt="2025-12-17T18:29:17.698" v="8"/>
          <ac:spMkLst>
            <pc:docMk/>
            <pc:sldMk cId="3851039405" sldId="274"/>
            <ac:spMk id="11" creationId="{5F02F85A-5F1A-1A4F-AD93-B949A7DB4131}"/>
          </ac:spMkLst>
        </pc:spChg>
        <pc:spChg chg="mod">
          <ac:chgData name="Alisar Alkamel" userId="S::aal25003@student.mdu.se::cb322f75-c57d-4f88-a2d0-128de2a7cf0a" providerId="AD" clId="Web-{B857972A-76D0-3E9E-2850-04D6E6384B54}" dt="2025-12-17T18:28:40.009" v="5" actId="20577"/>
          <ac:spMkLst>
            <pc:docMk/>
            <pc:sldMk cId="3851039405" sldId="274"/>
            <ac:spMk id="13" creationId="{2625A013-D9BE-43C4-AF21-6F2B003EFBEF}"/>
          </ac:spMkLst>
        </pc:spChg>
        <pc:spChg chg="add">
          <ac:chgData name="Alisar Alkamel" userId="S::aal25003@student.mdu.se::cb322f75-c57d-4f88-a2d0-128de2a7cf0a" providerId="AD" clId="Web-{B857972A-76D0-3E9E-2850-04D6E6384B54}" dt="2025-12-17T18:29:28.559" v="9"/>
          <ac:spMkLst>
            <pc:docMk/>
            <pc:sldMk cId="3851039405" sldId="274"/>
            <ac:spMk id="23" creationId="{16286B67-F468-3375-D519-B670EDC2684F}"/>
          </ac:spMkLst>
        </pc:spChg>
        <pc:spChg chg="add mod">
          <ac:chgData name="Alisar Alkamel" userId="S::aal25003@student.mdu.se::cb322f75-c57d-4f88-a2d0-128de2a7cf0a" providerId="AD" clId="Web-{B857972A-76D0-3E9E-2850-04D6E6384B54}" dt="2025-12-17T18:32:23.537" v="34" actId="1076"/>
          <ac:spMkLst>
            <pc:docMk/>
            <pc:sldMk cId="3851039405" sldId="274"/>
            <ac:spMk id="29" creationId="{14CA2C53-E8A0-ADFE-DB87-788F54DB3D68}"/>
          </ac:spMkLst>
        </pc:spChg>
        <pc:picChg chg="add mod">
          <ac:chgData name="Alisar Alkamel" userId="S::aal25003@student.mdu.se::cb322f75-c57d-4f88-a2d0-128de2a7cf0a" providerId="AD" clId="Web-{B857972A-76D0-3E9E-2850-04D6E6384B54}" dt="2025-12-17T18:32:14.036" v="32" actId="1076"/>
          <ac:picMkLst>
            <pc:docMk/>
            <pc:sldMk cId="3851039405" sldId="274"/>
            <ac:picMk id="25" creationId="{2346F690-DED9-FC54-4E9C-DDA57D2ED82D}"/>
          </ac:picMkLst>
        </pc:picChg>
        <pc:picChg chg="add del">
          <ac:chgData name="Alisar Alkamel" userId="S::aal25003@student.mdu.se::cb322f75-c57d-4f88-a2d0-128de2a7cf0a" providerId="AD" clId="Web-{B857972A-76D0-3E9E-2850-04D6E6384B54}" dt="2025-12-17T18:29:56.048" v="13"/>
          <ac:picMkLst>
            <pc:docMk/>
            <pc:sldMk cId="3851039405" sldId="274"/>
            <ac:picMk id="27" creationId="{01299893-406A-A5E8-2862-840E07D9ADCB}"/>
          </ac:picMkLst>
        </pc:picChg>
        <pc:picChg chg="add del mod modCrop">
          <ac:chgData name="Alisar Alkamel" userId="S::aal25003@student.mdu.se::cb322f75-c57d-4f88-a2d0-128de2a7cf0a" providerId="AD" clId="Web-{B857972A-76D0-3E9E-2850-04D6E6384B54}" dt="2025-12-17T18:31:16.248" v="24"/>
          <ac:picMkLst>
            <pc:docMk/>
            <pc:sldMk cId="3851039405" sldId="274"/>
            <ac:picMk id="30" creationId="{5973FF17-CD21-0FD3-0CB6-F5F5FE2B9210}"/>
          </ac:picMkLst>
        </pc:picChg>
        <pc:picChg chg="add mod modCrop">
          <ac:chgData name="Alisar Alkamel" userId="S::aal25003@student.mdu.se::cb322f75-c57d-4f88-a2d0-128de2a7cf0a" providerId="AD" clId="Web-{B857972A-76D0-3E9E-2850-04D6E6384B54}" dt="2025-12-17T18:32:17.349" v="33" actId="14100"/>
          <ac:picMkLst>
            <pc:docMk/>
            <pc:sldMk cId="3851039405" sldId="274"/>
            <ac:picMk id="31" creationId="{83BA2D0E-0E07-69B7-2708-DDDCCC0CFC1B}"/>
          </ac:picMkLst>
        </pc:picChg>
      </pc:sldChg>
    </pc:docChg>
  </pc:docChgLst>
  <pc:docChgLst>
    <pc:chgData name="Alisar Alkamel" userId="S::aal25003@student.mdu.se::cb322f75-c57d-4f88-a2d0-128de2a7cf0a" providerId="AD" clId="Web-{05381220-B379-B2EE-1D14-F6C5DACAD74F}"/>
    <pc:docChg chg="mod addSld delSld modSld addMainMaster delMainMaster">
      <pc:chgData name="Alisar Alkamel" userId="S::aal25003@student.mdu.se::cb322f75-c57d-4f88-a2d0-128de2a7cf0a" providerId="AD" clId="Web-{05381220-B379-B2EE-1D14-F6C5DACAD74F}" dt="2025-12-17T14:48:43.741" v="23" actId="1076"/>
      <pc:docMkLst>
        <pc:docMk/>
      </pc:docMkLst>
      <pc:sldChg chg="addSp delSp modSp mod modClrScheme delDesignElem chgLayout">
        <pc:chgData name="Alisar Alkamel" userId="S::aal25003@student.mdu.se::cb322f75-c57d-4f88-a2d0-128de2a7cf0a" providerId="AD" clId="Web-{05381220-B379-B2EE-1D14-F6C5DACAD74F}" dt="2025-12-17T14:46:01.909" v="2"/>
        <pc:sldMkLst>
          <pc:docMk/>
          <pc:sldMk cId="3185708511" sldId="256"/>
        </pc:sldMkLst>
        <pc:spChg chg="mod ord">
          <ac:chgData name="Alisar Alkamel" userId="S::aal25003@student.mdu.se::cb322f75-c57d-4f88-a2d0-128de2a7cf0a" providerId="AD" clId="Web-{05381220-B379-B2EE-1D14-F6C5DACAD74F}" dt="2025-12-17T14:46:01.909" v="2"/>
          <ac:spMkLst>
            <pc:docMk/>
            <pc:sldMk cId="3185708511" sldId="256"/>
            <ac:spMk id="2" creationId="{AAD0AE5D-4BC9-34D7-DE81-331462BAE5CE}"/>
          </ac:spMkLst>
        </pc:spChg>
        <pc:spChg chg="mod ord">
          <ac:chgData name="Alisar Alkamel" userId="S::aal25003@student.mdu.se::cb322f75-c57d-4f88-a2d0-128de2a7cf0a" providerId="AD" clId="Web-{05381220-B379-B2EE-1D14-F6C5DACAD74F}" dt="2025-12-17T14:46:01.909" v="2"/>
          <ac:spMkLst>
            <pc:docMk/>
            <pc:sldMk cId="3185708511" sldId="256"/>
            <ac:spMk id="3" creationId="{C47765A2-19C9-797F-9A7D-DDA2AD506E4A}"/>
          </ac:spMkLst>
        </pc:spChg>
        <pc:spChg chg="add del">
          <ac:chgData name="Alisar Alkamel" userId="S::aal25003@student.mdu.se::cb322f75-c57d-4f88-a2d0-128de2a7cf0a" providerId="AD" clId="Web-{05381220-B379-B2EE-1D14-F6C5DACAD74F}" dt="2025-12-17T14:46:01.909" v="2"/>
          <ac:spMkLst>
            <pc:docMk/>
            <pc:sldMk cId="3185708511" sldId="256"/>
            <ac:spMk id="8" creationId="{A8DB9CD9-59B1-4D73-BC4C-98796A48EF9B}"/>
          </ac:spMkLst>
        </pc:spChg>
        <pc:spChg chg="add del">
          <ac:chgData name="Alisar Alkamel" userId="S::aal25003@student.mdu.se::cb322f75-c57d-4f88-a2d0-128de2a7cf0a" providerId="AD" clId="Web-{05381220-B379-B2EE-1D14-F6C5DACAD74F}" dt="2025-12-17T14:46:01.909" v="2"/>
          <ac:spMkLst>
            <pc:docMk/>
            <pc:sldMk cId="3185708511" sldId="256"/>
            <ac:spMk id="10" creationId="{8874A6A9-41FF-4E33-AFA8-F9F81436A59E}"/>
          </ac:spMkLst>
        </pc:spChg>
        <pc:grpChg chg="add del">
          <ac:chgData name="Alisar Alkamel" userId="S::aal25003@student.mdu.se::cb322f75-c57d-4f88-a2d0-128de2a7cf0a" providerId="AD" clId="Web-{05381220-B379-B2EE-1D14-F6C5DACAD74F}" dt="2025-12-17T14:46:01.909" v="2"/>
          <ac:grpSpMkLst>
            <pc:docMk/>
            <pc:sldMk cId="3185708511" sldId="256"/>
            <ac:grpSpMk id="12" creationId="{721D730E-1F97-4071-B143-B05E6D2599BC}"/>
          </ac:grpSpMkLst>
        </pc:grpChg>
      </pc:sldChg>
      <pc:sldChg chg="addSp delSp modSp mod modClrScheme delDesignElem chgLayout">
        <pc:chgData name="Alisar Alkamel" userId="S::aal25003@student.mdu.se::cb322f75-c57d-4f88-a2d0-128de2a7cf0a" providerId="AD" clId="Web-{05381220-B379-B2EE-1D14-F6C5DACAD74F}" dt="2025-12-17T14:46:01.909" v="2"/>
        <pc:sldMkLst>
          <pc:docMk/>
          <pc:sldMk cId="912683642" sldId="257"/>
        </pc:sldMkLst>
        <pc:spChg chg="mod ord">
          <ac:chgData name="Alisar Alkamel" userId="S::aal25003@student.mdu.se::cb322f75-c57d-4f88-a2d0-128de2a7cf0a" providerId="AD" clId="Web-{05381220-B379-B2EE-1D14-F6C5DACAD74F}" dt="2025-12-17T14:46:01.909" v="2"/>
          <ac:spMkLst>
            <pc:docMk/>
            <pc:sldMk cId="912683642" sldId="257"/>
            <ac:spMk id="2" creationId="{E0C1696C-40EC-DDAF-75A1-DC9CCE6C6157}"/>
          </ac:spMkLst>
        </pc:spChg>
        <pc:spChg chg="mod ord">
          <ac:chgData name="Alisar Alkamel" userId="S::aal25003@student.mdu.se::cb322f75-c57d-4f88-a2d0-128de2a7cf0a" providerId="AD" clId="Web-{05381220-B379-B2EE-1D14-F6C5DACAD74F}" dt="2025-12-17T14:46:01.909" v="2"/>
          <ac:spMkLst>
            <pc:docMk/>
            <pc:sldMk cId="912683642" sldId="257"/>
            <ac:spMk id="3" creationId="{9335C9BD-A9DC-4913-B1A9-387FD4475B58}"/>
          </ac:spMkLst>
        </pc:spChg>
        <pc:spChg chg="add del">
          <ac:chgData name="Alisar Alkamel" userId="S::aal25003@student.mdu.se::cb322f75-c57d-4f88-a2d0-128de2a7cf0a" providerId="AD" clId="Web-{05381220-B379-B2EE-1D14-F6C5DACAD74F}" dt="2025-12-17T14:46:01.909" v="2"/>
          <ac:spMkLst>
            <pc:docMk/>
            <pc:sldMk cId="912683642" sldId="257"/>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912683642" sldId="257"/>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912683642" sldId="257"/>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912683642" sldId="257"/>
            <ac:grpSpMk id="18" creationId="{B63ACBA3-DEFD-4C6D-BBA0-64468FA99C2D}"/>
          </ac:grpSpMkLst>
        </pc:grpChg>
      </pc:sldChg>
      <pc:sldChg chg="addSp delSp modSp mod modClrScheme delDesignElem chgLayout">
        <pc:chgData name="Alisar Alkamel" userId="S::aal25003@student.mdu.se::cb322f75-c57d-4f88-a2d0-128de2a7cf0a" providerId="AD" clId="Web-{05381220-B379-B2EE-1D14-F6C5DACAD74F}" dt="2025-12-17T14:46:01.909" v="2"/>
        <pc:sldMkLst>
          <pc:docMk/>
          <pc:sldMk cId="3149165233" sldId="258"/>
        </pc:sldMkLst>
        <pc:spChg chg="mod ord">
          <ac:chgData name="Alisar Alkamel" userId="S::aal25003@student.mdu.se::cb322f75-c57d-4f88-a2d0-128de2a7cf0a" providerId="AD" clId="Web-{05381220-B379-B2EE-1D14-F6C5DACAD74F}" dt="2025-12-17T14:46:01.909" v="2"/>
          <ac:spMkLst>
            <pc:docMk/>
            <pc:sldMk cId="3149165233" sldId="258"/>
            <ac:spMk id="2" creationId="{1A4597B0-1816-25F4-F76A-BFEAF652AD75}"/>
          </ac:spMkLst>
        </pc:spChg>
        <pc:spChg chg="mod ord">
          <ac:chgData name="Alisar Alkamel" userId="S::aal25003@student.mdu.se::cb322f75-c57d-4f88-a2d0-128de2a7cf0a" providerId="AD" clId="Web-{05381220-B379-B2EE-1D14-F6C5DACAD74F}" dt="2025-12-17T14:46:01.909" v="2"/>
          <ac:spMkLst>
            <pc:docMk/>
            <pc:sldMk cId="3149165233" sldId="258"/>
            <ac:spMk id="3" creationId="{727863DC-2AA7-7E55-D51E-020C520EEE3B}"/>
          </ac:spMkLst>
        </pc:spChg>
        <pc:spChg chg="add del">
          <ac:chgData name="Alisar Alkamel" userId="S::aal25003@student.mdu.se::cb322f75-c57d-4f88-a2d0-128de2a7cf0a" providerId="AD" clId="Web-{05381220-B379-B2EE-1D14-F6C5DACAD74F}" dt="2025-12-17T14:46:01.909" v="2"/>
          <ac:spMkLst>
            <pc:docMk/>
            <pc:sldMk cId="3149165233" sldId="258"/>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3149165233" sldId="258"/>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3149165233" sldId="258"/>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3149165233" sldId="258"/>
            <ac:grpSpMk id="18" creationId="{B63ACBA3-DEFD-4C6D-BBA0-64468FA99C2D}"/>
          </ac:grpSpMkLst>
        </pc:grpChg>
      </pc:sldChg>
      <pc:sldChg chg="addSp delSp modSp mod modClrScheme delDesignElem chgLayout">
        <pc:chgData name="Alisar Alkamel" userId="S::aal25003@student.mdu.se::cb322f75-c57d-4f88-a2d0-128de2a7cf0a" providerId="AD" clId="Web-{05381220-B379-B2EE-1D14-F6C5DACAD74F}" dt="2025-12-17T14:46:01.909" v="2"/>
        <pc:sldMkLst>
          <pc:docMk/>
          <pc:sldMk cId="1208517063" sldId="260"/>
        </pc:sldMkLst>
        <pc:spChg chg="mod ord">
          <ac:chgData name="Alisar Alkamel" userId="S::aal25003@student.mdu.se::cb322f75-c57d-4f88-a2d0-128de2a7cf0a" providerId="AD" clId="Web-{05381220-B379-B2EE-1D14-F6C5DACAD74F}" dt="2025-12-17T14:46:01.909" v="2"/>
          <ac:spMkLst>
            <pc:docMk/>
            <pc:sldMk cId="1208517063" sldId="260"/>
            <ac:spMk id="2" creationId="{164BD962-489F-4AF1-A7CA-99921499366D}"/>
          </ac:spMkLst>
        </pc:spChg>
        <pc:spChg chg="add del">
          <ac:chgData name="Alisar Alkamel" userId="S::aal25003@student.mdu.se::cb322f75-c57d-4f88-a2d0-128de2a7cf0a" providerId="AD" clId="Web-{05381220-B379-B2EE-1D14-F6C5DACAD74F}" dt="2025-12-17T14:46:01.909" v="2"/>
          <ac:spMkLst>
            <pc:docMk/>
            <pc:sldMk cId="1208517063" sldId="260"/>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1208517063" sldId="260"/>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1208517063" sldId="260"/>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1208517063" sldId="260"/>
            <ac:grpSpMk id="18" creationId="{B63ACBA3-DEFD-4C6D-BBA0-64468FA99C2D}"/>
          </ac:grpSpMkLst>
        </pc:grpChg>
      </pc:sldChg>
      <pc:sldChg chg="addSp delSp modSp mod modClrScheme delDesignElem chgLayout">
        <pc:chgData name="Alisar Alkamel" userId="S::aal25003@student.mdu.se::cb322f75-c57d-4f88-a2d0-128de2a7cf0a" providerId="AD" clId="Web-{05381220-B379-B2EE-1D14-F6C5DACAD74F}" dt="2025-12-17T14:46:01.909" v="2"/>
        <pc:sldMkLst>
          <pc:docMk/>
          <pc:sldMk cId="383041853" sldId="263"/>
        </pc:sldMkLst>
        <pc:spChg chg="mod ord">
          <ac:chgData name="Alisar Alkamel" userId="S::aal25003@student.mdu.se::cb322f75-c57d-4f88-a2d0-128de2a7cf0a" providerId="AD" clId="Web-{05381220-B379-B2EE-1D14-F6C5DACAD74F}" dt="2025-12-17T14:46:01.909" v="2"/>
          <ac:spMkLst>
            <pc:docMk/>
            <pc:sldMk cId="383041853" sldId="263"/>
            <ac:spMk id="2" creationId="{527CBF3C-99B6-8008-ECB7-426544080BB2}"/>
          </ac:spMkLst>
        </pc:spChg>
        <pc:spChg chg="add del">
          <ac:chgData name="Alisar Alkamel" userId="S::aal25003@student.mdu.se::cb322f75-c57d-4f88-a2d0-128de2a7cf0a" providerId="AD" clId="Web-{05381220-B379-B2EE-1D14-F6C5DACAD74F}" dt="2025-12-17T14:46:01.909" v="2"/>
          <ac:spMkLst>
            <pc:docMk/>
            <pc:sldMk cId="383041853" sldId="263"/>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383041853" sldId="263"/>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383041853" sldId="263"/>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383041853" sldId="263"/>
            <ac:grpSpMk id="18" creationId="{B63ACBA3-DEFD-4C6D-BBA0-64468FA99C2D}"/>
          </ac:grpSpMkLst>
        </pc:grpChg>
      </pc:sldChg>
      <pc:sldChg chg="addSp delSp modSp mod modClrScheme delDesignElem chgLayout">
        <pc:chgData name="Alisar Alkamel" userId="S::aal25003@student.mdu.se::cb322f75-c57d-4f88-a2d0-128de2a7cf0a" providerId="AD" clId="Web-{05381220-B379-B2EE-1D14-F6C5DACAD74F}" dt="2025-12-17T14:46:01.909" v="2"/>
        <pc:sldMkLst>
          <pc:docMk/>
          <pc:sldMk cId="2960838161" sldId="264"/>
        </pc:sldMkLst>
        <pc:spChg chg="mod ord">
          <ac:chgData name="Alisar Alkamel" userId="S::aal25003@student.mdu.se::cb322f75-c57d-4f88-a2d0-128de2a7cf0a" providerId="AD" clId="Web-{05381220-B379-B2EE-1D14-F6C5DACAD74F}" dt="2025-12-17T14:46:01.909" v="2"/>
          <ac:spMkLst>
            <pc:docMk/>
            <pc:sldMk cId="2960838161" sldId="264"/>
            <ac:spMk id="2" creationId="{DE8D8CC6-4954-9FC6-30FB-DA2B6A8C5472}"/>
          </ac:spMkLst>
        </pc:spChg>
        <pc:spChg chg="add del">
          <ac:chgData name="Alisar Alkamel" userId="S::aal25003@student.mdu.se::cb322f75-c57d-4f88-a2d0-128de2a7cf0a" providerId="AD" clId="Web-{05381220-B379-B2EE-1D14-F6C5DACAD74F}" dt="2025-12-17T14:46:01.909" v="2"/>
          <ac:spMkLst>
            <pc:docMk/>
            <pc:sldMk cId="2960838161" sldId="264"/>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2960838161" sldId="264"/>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2960838161" sldId="264"/>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2960838161" sldId="264"/>
            <ac:grpSpMk id="18" creationId="{B63ACBA3-DEFD-4C6D-BBA0-64468FA99C2D}"/>
          </ac:grpSpMkLst>
        </pc:grpChg>
        <pc:picChg chg="mod ord">
          <ac:chgData name="Alisar Alkamel" userId="S::aal25003@student.mdu.se::cb322f75-c57d-4f88-a2d0-128de2a7cf0a" providerId="AD" clId="Web-{05381220-B379-B2EE-1D14-F6C5DACAD74F}" dt="2025-12-17T14:46:01.909" v="2"/>
          <ac:picMkLst>
            <pc:docMk/>
            <pc:sldMk cId="2960838161" sldId="264"/>
            <ac:picMk id="4" creationId="{0213F0BD-3E7E-332B-AF07-6F1F2FC5C466}"/>
          </ac:picMkLst>
        </pc:picChg>
      </pc:sldChg>
      <pc:sldChg chg="addSp delSp modSp mod modClrScheme delDesignElem chgLayout">
        <pc:chgData name="Alisar Alkamel" userId="S::aal25003@student.mdu.se::cb322f75-c57d-4f88-a2d0-128de2a7cf0a" providerId="AD" clId="Web-{05381220-B379-B2EE-1D14-F6C5DACAD74F}" dt="2025-12-17T14:46:01.909" v="2"/>
        <pc:sldMkLst>
          <pc:docMk/>
          <pc:sldMk cId="3683471347" sldId="265"/>
        </pc:sldMkLst>
        <pc:spChg chg="add del">
          <ac:chgData name="Alisar Alkamel" userId="S::aal25003@student.mdu.se::cb322f75-c57d-4f88-a2d0-128de2a7cf0a" providerId="AD" clId="Web-{05381220-B379-B2EE-1D14-F6C5DACAD74F}" dt="2025-12-17T14:46:01.909" v="2"/>
          <ac:spMkLst>
            <pc:docMk/>
            <pc:sldMk cId="3683471347" sldId="265"/>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3683471347" sldId="265"/>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3683471347" sldId="265"/>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3683471347" sldId="265"/>
            <ac:grpSpMk id="18" creationId="{B63ACBA3-DEFD-4C6D-BBA0-64468FA99C2D}"/>
          </ac:grpSpMkLst>
        </pc:grpChg>
        <pc:picChg chg="mod ord">
          <ac:chgData name="Alisar Alkamel" userId="S::aal25003@student.mdu.se::cb322f75-c57d-4f88-a2d0-128de2a7cf0a" providerId="AD" clId="Web-{05381220-B379-B2EE-1D14-F6C5DACAD74F}" dt="2025-12-17T14:46:01.909" v="2"/>
          <ac:picMkLst>
            <pc:docMk/>
            <pc:sldMk cId="3683471347" sldId="265"/>
            <ac:picMk id="4" creationId="{D66790B4-4963-AE8B-0DFF-8E5551CF498B}"/>
          </ac:picMkLst>
        </pc:picChg>
      </pc:sldChg>
      <pc:sldChg chg="addSp delSp modSp mod modClrScheme delDesignElem chgLayout">
        <pc:chgData name="Alisar Alkamel" userId="S::aal25003@student.mdu.se::cb322f75-c57d-4f88-a2d0-128de2a7cf0a" providerId="AD" clId="Web-{05381220-B379-B2EE-1D14-F6C5DACAD74F}" dt="2025-12-17T14:46:01.909" v="2"/>
        <pc:sldMkLst>
          <pc:docMk/>
          <pc:sldMk cId="513023615" sldId="266"/>
        </pc:sldMkLst>
        <pc:spChg chg="add del">
          <ac:chgData name="Alisar Alkamel" userId="S::aal25003@student.mdu.se::cb322f75-c57d-4f88-a2d0-128de2a7cf0a" providerId="AD" clId="Web-{05381220-B379-B2EE-1D14-F6C5DACAD74F}" dt="2025-12-17T14:46:01.909" v="2"/>
          <ac:spMkLst>
            <pc:docMk/>
            <pc:sldMk cId="513023615" sldId="266"/>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513023615" sldId="266"/>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513023615" sldId="266"/>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513023615" sldId="266"/>
            <ac:grpSpMk id="18" creationId="{B63ACBA3-DEFD-4C6D-BBA0-64468FA99C2D}"/>
          </ac:grpSpMkLst>
        </pc:grpChg>
        <pc:picChg chg="mod ord">
          <ac:chgData name="Alisar Alkamel" userId="S::aal25003@student.mdu.se::cb322f75-c57d-4f88-a2d0-128de2a7cf0a" providerId="AD" clId="Web-{05381220-B379-B2EE-1D14-F6C5DACAD74F}" dt="2025-12-17T14:46:01.909" v="2"/>
          <ac:picMkLst>
            <pc:docMk/>
            <pc:sldMk cId="513023615" sldId="266"/>
            <ac:picMk id="4" creationId="{C135D103-AEFB-1047-1A0D-8FE50D5390FE}"/>
          </ac:picMkLst>
        </pc:picChg>
      </pc:sldChg>
      <pc:sldChg chg="addSp delSp mod modClrScheme delDesignElem chgLayout">
        <pc:chgData name="Alisar Alkamel" userId="S::aal25003@student.mdu.se::cb322f75-c57d-4f88-a2d0-128de2a7cf0a" providerId="AD" clId="Web-{05381220-B379-B2EE-1D14-F6C5DACAD74F}" dt="2025-12-17T14:46:01.909" v="2"/>
        <pc:sldMkLst>
          <pc:docMk/>
          <pc:sldMk cId="1091493973" sldId="267"/>
        </pc:sldMkLst>
        <pc:spChg chg="add del">
          <ac:chgData name="Alisar Alkamel" userId="S::aal25003@student.mdu.se::cb322f75-c57d-4f88-a2d0-128de2a7cf0a" providerId="AD" clId="Web-{05381220-B379-B2EE-1D14-F6C5DACAD74F}" dt="2025-12-17T14:46:01.909" v="2"/>
          <ac:spMkLst>
            <pc:docMk/>
            <pc:sldMk cId="1091493973" sldId="267"/>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1091493973" sldId="267"/>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1091493973" sldId="267"/>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1091493973" sldId="267"/>
            <ac:grpSpMk id="18" creationId="{B63ACBA3-DEFD-4C6D-BBA0-64468FA99C2D}"/>
          </ac:grpSpMkLst>
        </pc:grpChg>
      </pc:sldChg>
      <pc:sldChg chg="addSp delSp modSp mod modClrScheme delDesignElem chgLayout">
        <pc:chgData name="Alisar Alkamel" userId="S::aal25003@student.mdu.se::cb322f75-c57d-4f88-a2d0-128de2a7cf0a" providerId="AD" clId="Web-{05381220-B379-B2EE-1D14-F6C5DACAD74F}" dt="2025-12-17T14:46:01.909" v="2"/>
        <pc:sldMkLst>
          <pc:docMk/>
          <pc:sldMk cId="117190241" sldId="268"/>
        </pc:sldMkLst>
        <pc:spChg chg="mod ord">
          <ac:chgData name="Alisar Alkamel" userId="S::aal25003@student.mdu.se::cb322f75-c57d-4f88-a2d0-128de2a7cf0a" providerId="AD" clId="Web-{05381220-B379-B2EE-1D14-F6C5DACAD74F}" dt="2025-12-17T14:46:01.909" v="2"/>
          <ac:spMkLst>
            <pc:docMk/>
            <pc:sldMk cId="117190241" sldId="268"/>
            <ac:spMk id="2" creationId="{AB13E772-5CFC-0FCE-6B6D-0972F4568AEC}"/>
          </ac:spMkLst>
        </pc:spChg>
        <pc:spChg chg="add del">
          <ac:chgData name="Alisar Alkamel" userId="S::aal25003@student.mdu.se::cb322f75-c57d-4f88-a2d0-128de2a7cf0a" providerId="AD" clId="Web-{05381220-B379-B2EE-1D14-F6C5DACAD74F}" dt="2025-12-17T14:46:01.909" v="2"/>
          <ac:spMkLst>
            <pc:docMk/>
            <pc:sldMk cId="117190241" sldId="268"/>
            <ac:spMk id="1042" creationId="{2EB492CD-616E-47F8-933B-5E2D952A0593}"/>
          </ac:spMkLst>
        </pc:spChg>
        <pc:spChg chg="add del">
          <ac:chgData name="Alisar Alkamel" userId="S::aal25003@student.mdu.se::cb322f75-c57d-4f88-a2d0-128de2a7cf0a" providerId="AD" clId="Web-{05381220-B379-B2EE-1D14-F6C5DACAD74F}" dt="2025-12-17T14:46:01.909" v="2"/>
          <ac:spMkLst>
            <pc:docMk/>
            <pc:sldMk cId="117190241" sldId="268"/>
            <ac:spMk id="1043" creationId="{59383CF9-23B5-4335-9B21-1791C4CF1C75}"/>
          </ac:spMkLst>
        </pc:spChg>
        <pc:spChg chg="add del">
          <ac:chgData name="Alisar Alkamel" userId="S::aal25003@student.mdu.se::cb322f75-c57d-4f88-a2d0-128de2a7cf0a" providerId="AD" clId="Web-{05381220-B379-B2EE-1D14-F6C5DACAD74F}" dt="2025-12-17T14:46:01.909" v="2"/>
          <ac:spMkLst>
            <pc:docMk/>
            <pc:sldMk cId="117190241" sldId="268"/>
            <ac:spMk id="1044" creationId="{0007FE00-9498-4706-B255-6437B0252C02}"/>
          </ac:spMkLst>
        </pc:spChg>
        <pc:spChg chg="mod ord">
          <ac:chgData name="Alisar Alkamel" userId="S::aal25003@student.mdu.se::cb322f75-c57d-4f88-a2d0-128de2a7cf0a" providerId="AD" clId="Web-{05381220-B379-B2EE-1D14-F6C5DACAD74F}" dt="2025-12-17T14:46:01.909" v="2"/>
          <ac:spMkLst>
            <pc:docMk/>
            <pc:sldMk cId="117190241" sldId="268"/>
            <ac:spMk id="1045" creationId="{277D1CF5-84EB-6E91-A035-ED228AAC7926}"/>
          </ac:spMkLst>
        </pc:spChg>
      </pc:sldChg>
      <pc:sldChg chg="addSp delSp modSp add del mod modClrScheme delDesignElem chgLayout">
        <pc:chgData name="Alisar Alkamel" userId="S::aal25003@student.mdu.se::cb322f75-c57d-4f88-a2d0-128de2a7cf0a" providerId="AD" clId="Web-{05381220-B379-B2EE-1D14-F6C5DACAD74F}" dt="2025-12-17T14:48:21.912" v="21"/>
        <pc:sldMkLst>
          <pc:docMk/>
          <pc:sldMk cId="3551549202" sldId="269"/>
        </pc:sldMkLst>
        <pc:spChg chg="mod ord">
          <ac:chgData name="Alisar Alkamel" userId="S::aal25003@student.mdu.se::cb322f75-c57d-4f88-a2d0-128de2a7cf0a" providerId="AD" clId="Web-{05381220-B379-B2EE-1D14-F6C5DACAD74F}" dt="2025-12-17T14:46:01.909" v="2"/>
          <ac:spMkLst>
            <pc:docMk/>
            <pc:sldMk cId="3551549202" sldId="269"/>
            <ac:spMk id="2" creationId="{0FC0B83D-B501-D4FD-4527-40C273D59935}"/>
          </ac:spMkLst>
        </pc:spChg>
        <pc:spChg chg="mod ord">
          <ac:chgData name="Alisar Alkamel" userId="S::aal25003@student.mdu.se::cb322f75-c57d-4f88-a2d0-128de2a7cf0a" providerId="AD" clId="Web-{05381220-B379-B2EE-1D14-F6C5DACAD74F}" dt="2025-12-17T14:46:01.909" v="2"/>
          <ac:spMkLst>
            <pc:docMk/>
            <pc:sldMk cId="3551549202" sldId="269"/>
            <ac:spMk id="3" creationId="{05FD44A0-62D1-0BC5-3C7C-288E42DA5C76}"/>
          </ac:spMkLst>
        </pc:spChg>
        <pc:spChg chg="add del">
          <ac:chgData name="Alisar Alkamel" userId="S::aal25003@student.mdu.se::cb322f75-c57d-4f88-a2d0-128de2a7cf0a" providerId="AD" clId="Web-{05381220-B379-B2EE-1D14-F6C5DACAD74F}" dt="2025-12-17T14:46:01.909" v="2"/>
          <ac:spMkLst>
            <pc:docMk/>
            <pc:sldMk cId="3551549202" sldId="269"/>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3551549202" sldId="269"/>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3551549202" sldId="269"/>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3551549202" sldId="269"/>
            <ac:grpSpMk id="18" creationId="{B63ACBA3-DEFD-4C6D-BBA0-64468FA99C2D}"/>
          </ac:grpSpMkLst>
        </pc:grpChg>
      </pc:sldChg>
      <pc:sldChg chg="addSp delSp mod modClrScheme delDesignElem chgLayout">
        <pc:chgData name="Alisar Alkamel" userId="S::aal25003@student.mdu.se::cb322f75-c57d-4f88-a2d0-128de2a7cf0a" providerId="AD" clId="Web-{05381220-B379-B2EE-1D14-F6C5DACAD74F}" dt="2025-12-17T14:46:01.909" v="2"/>
        <pc:sldMkLst>
          <pc:docMk/>
          <pc:sldMk cId="2499674732" sldId="271"/>
        </pc:sldMkLst>
        <pc:spChg chg="add del">
          <ac:chgData name="Alisar Alkamel" userId="S::aal25003@student.mdu.se::cb322f75-c57d-4f88-a2d0-128de2a7cf0a" providerId="AD" clId="Web-{05381220-B379-B2EE-1D14-F6C5DACAD74F}" dt="2025-12-17T14:46:01.909" v="2"/>
          <ac:spMkLst>
            <pc:docMk/>
            <pc:sldMk cId="2499674732" sldId="271"/>
            <ac:spMk id="8" creationId="{4BC99CB9-DDAD-44A2-8A1C-E3AF4E72DF5C}"/>
          </ac:spMkLst>
        </pc:spChg>
        <pc:spChg chg="add del">
          <ac:chgData name="Alisar Alkamel" userId="S::aal25003@student.mdu.se::cb322f75-c57d-4f88-a2d0-128de2a7cf0a" providerId="AD" clId="Web-{05381220-B379-B2EE-1D14-F6C5DACAD74F}" dt="2025-12-17T14:46:01.909" v="2"/>
          <ac:spMkLst>
            <pc:docMk/>
            <pc:sldMk cId="2499674732" sldId="271"/>
            <ac:spMk id="10" creationId="{64053CBF-3932-45FF-8285-EE5146085F3A}"/>
          </ac:spMkLst>
        </pc:spChg>
        <pc:grpChg chg="add del">
          <ac:chgData name="Alisar Alkamel" userId="S::aal25003@student.mdu.se::cb322f75-c57d-4f88-a2d0-128de2a7cf0a" providerId="AD" clId="Web-{05381220-B379-B2EE-1D14-F6C5DACAD74F}" dt="2025-12-17T14:46:01.909" v="2"/>
          <ac:grpSpMkLst>
            <pc:docMk/>
            <pc:sldMk cId="2499674732" sldId="271"/>
            <ac:grpSpMk id="12" creationId="{2E751C04-BEA6-446B-A678-9C74819EBD4C}"/>
          </ac:grpSpMkLst>
        </pc:grpChg>
        <pc:grpChg chg="add del">
          <ac:chgData name="Alisar Alkamel" userId="S::aal25003@student.mdu.se::cb322f75-c57d-4f88-a2d0-128de2a7cf0a" providerId="AD" clId="Web-{05381220-B379-B2EE-1D14-F6C5DACAD74F}" dt="2025-12-17T14:46:01.909" v="2"/>
          <ac:grpSpMkLst>
            <pc:docMk/>
            <pc:sldMk cId="2499674732" sldId="271"/>
            <ac:grpSpMk id="18" creationId="{B63ACBA3-DEFD-4C6D-BBA0-64468FA99C2D}"/>
          </ac:grpSpMkLst>
        </pc:grpChg>
      </pc:sldChg>
      <pc:sldChg chg="addSp delSp modSp mod modClrScheme delDesignElem chgLayout">
        <pc:chgData name="Alisar Alkamel" userId="S::aal25003@student.mdu.se::cb322f75-c57d-4f88-a2d0-128de2a7cf0a" providerId="AD" clId="Web-{05381220-B379-B2EE-1D14-F6C5DACAD74F}" dt="2025-12-17T14:46:01.909" v="2"/>
        <pc:sldMkLst>
          <pc:docMk/>
          <pc:sldMk cId="2854811959" sldId="272"/>
        </pc:sldMkLst>
        <pc:spChg chg="mod ord">
          <ac:chgData name="Alisar Alkamel" userId="S::aal25003@student.mdu.se::cb322f75-c57d-4f88-a2d0-128de2a7cf0a" providerId="AD" clId="Web-{05381220-B379-B2EE-1D14-F6C5DACAD74F}" dt="2025-12-17T14:46:01.909" v="2"/>
          <ac:spMkLst>
            <pc:docMk/>
            <pc:sldMk cId="2854811959" sldId="272"/>
            <ac:spMk id="2" creationId="{41F3194A-0BF8-B7AA-827F-CD602E84EABA}"/>
          </ac:spMkLst>
        </pc:spChg>
        <pc:spChg chg="mod ord">
          <ac:chgData name="Alisar Alkamel" userId="S::aal25003@student.mdu.se::cb322f75-c57d-4f88-a2d0-128de2a7cf0a" providerId="AD" clId="Web-{05381220-B379-B2EE-1D14-F6C5DACAD74F}" dt="2025-12-17T14:46:01.909" v="2"/>
          <ac:spMkLst>
            <pc:docMk/>
            <pc:sldMk cId="2854811959" sldId="272"/>
            <ac:spMk id="3" creationId="{E195DC9B-39A2-FDEF-CBB3-2FC4B3CFAF8A}"/>
          </ac:spMkLst>
        </pc:spChg>
        <pc:spChg chg="add del">
          <ac:chgData name="Alisar Alkamel" userId="S::aal25003@student.mdu.se::cb322f75-c57d-4f88-a2d0-128de2a7cf0a" providerId="AD" clId="Web-{05381220-B379-B2EE-1D14-F6C5DACAD74F}" dt="2025-12-17T14:46:01.909" v="2"/>
          <ac:spMkLst>
            <pc:docMk/>
            <pc:sldMk cId="2854811959" sldId="272"/>
            <ac:spMk id="2079" creationId="{6B92FAF7-0AD3-4B47-9111-D0E9CD79E247}"/>
          </ac:spMkLst>
        </pc:spChg>
        <pc:grpChg chg="add del">
          <ac:chgData name="Alisar Alkamel" userId="S::aal25003@student.mdu.se::cb322f75-c57d-4f88-a2d0-128de2a7cf0a" providerId="AD" clId="Web-{05381220-B379-B2EE-1D14-F6C5DACAD74F}" dt="2025-12-17T14:46:01.909" v="2"/>
          <ac:grpSpMkLst>
            <pc:docMk/>
            <pc:sldMk cId="2854811959" sldId="272"/>
            <ac:grpSpMk id="2081" creationId="{D6A77139-BADB-4B2C-BD41-B67A4D37D758}"/>
          </ac:grpSpMkLst>
        </pc:grpChg>
        <pc:grpChg chg="add del">
          <ac:chgData name="Alisar Alkamel" userId="S::aal25003@student.mdu.se::cb322f75-c57d-4f88-a2d0-128de2a7cf0a" providerId="AD" clId="Web-{05381220-B379-B2EE-1D14-F6C5DACAD74F}" dt="2025-12-17T14:46:01.909" v="2"/>
          <ac:grpSpMkLst>
            <pc:docMk/>
            <pc:sldMk cId="2854811959" sldId="272"/>
            <ac:grpSpMk id="2087" creationId="{2786ABD8-AB9F-46F2-A7D9-36F1F7338CF9}"/>
          </ac:grpSpMkLst>
        </pc:grpChg>
      </pc:sldChg>
      <pc:sldChg chg="modSp add mod modClrScheme chgLayout">
        <pc:chgData name="Alisar Alkamel" userId="S::aal25003@student.mdu.se::cb322f75-c57d-4f88-a2d0-128de2a7cf0a" providerId="AD" clId="Web-{05381220-B379-B2EE-1D14-F6C5DACAD74F}" dt="2025-12-17T14:48:43.741" v="23" actId="1076"/>
        <pc:sldMkLst>
          <pc:docMk/>
          <pc:sldMk cId="3709301823" sldId="273"/>
        </pc:sldMkLst>
        <pc:spChg chg="mod ord">
          <ac:chgData name="Alisar Alkamel" userId="S::aal25003@student.mdu.se::cb322f75-c57d-4f88-a2d0-128de2a7cf0a" providerId="AD" clId="Web-{05381220-B379-B2EE-1D14-F6C5DACAD74F}" dt="2025-12-17T14:46:01.909" v="2"/>
          <ac:spMkLst>
            <pc:docMk/>
            <pc:sldMk cId="3709301823" sldId="273"/>
            <ac:spMk id="2" creationId="{4B949951-7F09-865F-996B-E5A50D05505E}"/>
          </ac:spMkLst>
        </pc:spChg>
        <pc:spChg chg="mod ord">
          <ac:chgData name="Alisar Alkamel" userId="S::aal25003@student.mdu.se::cb322f75-c57d-4f88-a2d0-128de2a7cf0a" providerId="AD" clId="Web-{05381220-B379-B2EE-1D14-F6C5DACAD74F}" dt="2025-12-17T14:46:35.301" v="6" actId="20577"/>
          <ac:spMkLst>
            <pc:docMk/>
            <pc:sldMk cId="3709301823" sldId="273"/>
            <ac:spMk id="3" creationId="{0838E404-B716-4B3C-9348-10853CA0608E}"/>
          </ac:spMkLst>
        </pc:spChg>
        <pc:spChg chg="mod">
          <ac:chgData name="Alisar Alkamel" userId="S::aal25003@student.mdu.se::cb322f75-c57d-4f88-a2d0-128de2a7cf0a" providerId="AD" clId="Web-{05381220-B379-B2EE-1D14-F6C5DACAD74F}" dt="2025-12-17T14:48:36.428" v="22" actId="1076"/>
          <ac:spMkLst>
            <pc:docMk/>
            <pc:sldMk cId="3709301823" sldId="273"/>
            <ac:spMk id="4" creationId="{7B33E781-C593-0E10-B56D-DF2D2337A2F8}"/>
          </ac:spMkLst>
        </pc:spChg>
        <pc:spChg chg="mod">
          <ac:chgData name="Alisar Alkamel" userId="S::aal25003@student.mdu.se::cb322f75-c57d-4f88-a2d0-128de2a7cf0a" providerId="AD" clId="Web-{05381220-B379-B2EE-1D14-F6C5DACAD74F}" dt="2025-12-17T14:46:38.988" v="9" actId="20577"/>
          <ac:spMkLst>
            <pc:docMk/>
            <pc:sldMk cId="3709301823" sldId="273"/>
            <ac:spMk id="7" creationId="{958D6D5B-C2E8-63A6-373C-E47F002A73FD}"/>
          </ac:spMkLst>
        </pc:spChg>
        <pc:spChg chg="mod">
          <ac:chgData name="Alisar Alkamel" userId="S::aal25003@student.mdu.se::cb322f75-c57d-4f88-a2d0-128de2a7cf0a" providerId="AD" clId="Web-{05381220-B379-B2EE-1D14-F6C5DACAD74F}" dt="2025-12-17T14:46:41.301" v="10" actId="20577"/>
          <ac:spMkLst>
            <pc:docMk/>
            <pc:sldMk cId="3709301823" sldId="273"/>
            <ac:spMk id="8" creationId="{6F0CDE6C-C9B0-EFF0-7024-169CD59C574E}"/>
          </ac:spMkLst>
        </pc:spChg>
        <pc:picChg chg="mod">
          <ac:chgData name="Alisar Alkamel" userId="S::aal25003@student.mdu.se::cb322f75-c57d-4f88-a2d0-128de2a7cf0a" providerId="AD" clId="Web-{05381220-B379-B2EE-1D14-F6C5DACAD74F}" dt="2025-12-17T14:48:43.741" v="23" actId="1076"/>
          <ac:picMkLst>
            <pc:docMk/>
            <pc:sldMk cId="3709301823" sldId="273"/>
            <ac:picMk id="5" creationId="{F06DEB06-F7D3-F3AC-4357-093F401B014C}"/>
          </ac:picMkLst>
        </pc:picChg>
      </pc:sldChg>
      <pc:sldChg chg="new add del">
        <pc:chgData name="Alisar Alkamel" userId="S::aal25003@student.mdu.se::cb322f75-c57d-4f88-a2d0-128de2a7cf0a" providerId="AD" clId="Web-{05381220-B379-B2EE-1D14-F6C5DACAD74F}" dt="2025-12-17T14:48:20.756" v="20"/>
        <pc:sldMkLst>
          <pc:docMk/>
          <pc:sldMk cId="4159663447" sldId="274"/>
        </pc:sldMkLst>
      </pc:sldChg>
      <pc:sldChg chg="new add del">
        <pc:chgData name="Alisar Alkamel" userId="S::aal25003@student.mdu.se::cb322f75-c57d-4f88-a2d0-128de2a7cf0a" providerId="AD" clId="Web-{05381220-B379-B2EE-1D14-F6C5DACAD74F}" dt="2025-12-17T14:48:15.912" v="19"/>
        <pc:sldMkLst>
          <pc:docMk/>
          <pc:sldMk cId="183133345" sldId="275"/>
        </pc:sldMkLst>
      </pc:sldChg>
      <pc:sldMasterChg chg="add del addSldLayout delSldLayout">
        <pc:chgData name="Alisar Alkamel" userId="S::aal25003@student.mdu.se::cb322f75-c57d-4f88-a2d0-128de2a7cf0a" providerId="AD" clId="Web-{05381220-B379-B2EE-1D14-F6C5DACAD74F}" dt="2025-12-17T14:46:01.909" v="2"/>
        <pc:sldMasterMkLst>
          <pc:docMk/>
          <pc:sldMasterMk cId="836176234" sldId="2147483648"/>
        </pc:sldMasterMkLst>
        <pc:sldLayoutChg chg="add del">
          <pc:chgData name="Alisar Alkamel" userId="S::aal25003@student.mdu.se::cb322f75-c57d-4f88-a2d0-128de2a7cf0a" providerId="AD" clId="Web-{05381220-B379-B2EE-1D14-F6C5DACAD74F}" dt="2025-12-17T14:46:01.909" v="2"/>
          <pc:sldLayoutMkLst>
            <pc:docMk/>
            <pc:sldMasterMk cId="836176234" sldId="2147483648"/>
            <pc:sldLayoutMk cId="2111739546" sldId="2147483649"/>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490101285" sldId="2147483650"/>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1786704019" sldId="2147483651"/>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1006056140" sldId="2147483652"/>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1546434064" sldId="2147483653"/>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1760350249" sldId="2147483654"/>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4200815792" sldId="2147483655"/>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2030681994" sldId="2147483656"/>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2148442995" sldId="2147483657"/>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3027933240" sldId="2147483658"/>
          </pc:sldLayoutMkLst>
        </pc:sldLayoutChg>
        <pc:sldLayoutChg chg="add del">
          <pc:chgData name="Alisar Alkamel" userId="S::aal25003@student.mdu.se::cb322f75-c57d-4f88-a2d0-128de2a7cf0a" providerId="AD" clId="Web-{05381220-B379-B2EE-1D14-F6C5DACAD74F}" dt="2025-12-17T14:46:01.909" v="2"/>
          <pc:sldLayoutMkLst>
            <pc:docMk/>
            <pc:sldMasterMk cId="836176234" sldId="2147483648"/>
            <pc:sldLayoutMk cId="2244016837" sldId="2147483659"/>
          </pc:sldLayoutMkLst>
        </pc:sldLayoutChg>
      </pc:sldMasterChg>
      <pc:sldMasterChg chg="add del addSldLayout delSldLayout modSldLayout">
        <pc:chgData name="Alisar Alkamel" userId="S::aal25003@student.mdu.se::cb322f75-c57d-4f88-a2d0-128de2a7cf0a" providerId="AD" clId="Web-{05381220-B379-B2EE-1D14-F6C5DACAD74F}" dt="2025-12-17T14:46:01.909" v="2"/>
        <pc:sldMasterMkLst>
          <pc:docMk/>
          <pc:sldMasterMk cId="1970273261" sldId="2147483660"/>
        </pc:sldMasterMkLst>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247672719" sldId="2147483661"/>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2393865660" sldId="2147483662"/>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1898341372" sldId="2147483663"/>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1739553276" sldId="2147483664"/>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1944307018" sldId="2147483665"/>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2378398431" sldId="2147483666"/>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2249802056" sldId="2147483667"/>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1298885196" sldId="2147483668"/>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4264054702" sldId="2147483669"/>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3733842724" sldId="2147483670"/>
          </pc:sldLayoutMkLst>
        </pc:sldLayoutChg>
        <pc:sldLayoutChg chg="add del mod replId">
          <pc:chgData name="Alisar Alkamel" userId="S::aal25003@student.mdu.se::cb322f75-c57d-4f88-a2d0-128de2a7cf0a" providerId="AD" clId="Web-{05381220-B379-B2EE-1D14-F6C5DACAD74F}" dt="2025-12-17T14:46:01.909" v="2"/>
          <pc:sldLayoutMkLst>
            <pc:docMk/>
            <pc:sldMasterMk cId="1970273261" sldId="2147483660"/>
            <pc:sldLayoutMk cId="4260999514" sldId="2147483671"/>
          </pc:sldLayoutMkLst>
        </pc:sldLayoutChg>
      </pc:sldMasterChg>
    </pc:docChg>
  </pc:docChgLst>
  <pc:docChgLst>
    <pc:chgData name="Mohammad Emad Shamshiri" userId="S::msi20003@student.mdu.se::2b044d8b-d393-4f6d-b012-a43221ecfa10" providerId="AD" clId="Web-{76F0B134-97A6-83DB-81A7-87E9FA44A290}"/>
    <pc:docChg chg="mod addSld modSld addMainMaster delMainMaster">
      <pc:chgData name="Mohammad Emad Shamshiri" userId="S::msi20003@student.mdu.se::2b044d8b-d393-4f6d-b012-a43221ecfa10" providerId="AD" clId="Web-{76F0B134-97A6-83DB-81A7-87E9FA44A290}" dt="2025-12-16T13:27:26.010" v="56" actId="1076"/>
      <pc:docMkLst>
        <pc:docMk/>
      </pc:docMkLst>
      <pc:sldChg chg="addSp delSp modSp mod modClrScheme delDesignElem chgLayout">
        <pc:chgData name="Mohammad Emad Shamshiri" userId="S::msi20003@student.mdu.se::2b044d8b-d393-4f6d-b012-a43221ecfa10" providerId="AD" clId="Web-{76F0B134-97A6-83DB-81A7-87E9FA44A290}" dt="2025-12-16T13:06:18.828" v="34"/>
        <pc:sldMkLst>
          <pc:docMk/>
          <pc:sldMk cId="3185708511" sldId="256"/>
        </pc:sldMkLst>
        <pc:spChg chg="mod ord">
          <ac:chgData name="Mohammad Emad Shamshiri" userId="S::msi20003@student.mdu.se::2b044d8b-d393-4f6d-b012-a43221ecfa10" providerId="AD" clId="Web-{76F0B134-97A6-83DB-81A7-87E9FA44A290}" dt="2025-12-16T13:06:18.828" v="34"/>
          <ac:spMkLst>
            <pc:docMk/>
            <pc:sldMk cId="3185708511" sldId="256"/>
            <ac:spMk id="2" creationId="{AAD0AE5D-4BC9-34D7-DE81-331462BAE5CE}"/>
          </ac:spMkLst>
        </pc:spChg>
        <pc:spChg chg="mod ord">
          <ac:chgData name="Mohammad Emad Shamshiri" userId="S::msi20003@student.mdu.se::2b044d8b-d393-4f6d-b012-a43221ecfa10" providerId="AD" clId="Web-{76F0B134-97A6-83DB-81A7-87E9FA44A290}" dt="2025-12-16T13:06:18.828" v="34"/>
          <ac:spMkLst>
            <pc:docMk/>
            <pc:sldMk cId="3185708511" sldId="256"/>
            <ac:spMk id="3" creationId="{C47765A2-19C9-797F-9A7D-DDA2AD506E4A}"/>
          </ac:spMkLst>
        </pc:spChg>
        <pc:spChg chg="add del">
          <ac:chgData name="Mohammad Emad Shamshiri" userId="S::msi20003@student.mdu.se::2b044d8b-d393-4f6d-b012-a43221ecfa10" providerId="AD" clId="Web-{76F0B134-97A6-83DB-81A7-87E9FA44A290}" dt="2025-12-16T13:06:18.828" v="34"/>
          <ac:spMkLst>
            <pc:docMk/>
            <pc:sldMk cId="3185708511" sldId="256"/>
            <ac:spMk id="8" creationId="{A8DB9CD9-59B1-4D73-BC4C-98796A48EF9B}"/>
          </ac:spMkLst>
        </pc:spChg>
        <pc:spChg chg="add del">
          <ac:chgData name="Mohammad Emad Shamshiri" userId="S::msi20003@student.mdu.se::2b044d8b-d393-4f6d-b012-a43221ecfa10" providerId="AD" clId="Web-{76F0B134-97A6-83DB-81A7-87E9FA44A290}" dt="2025-12-16T13:06:18.828" v="34"/>
          <ac:spMkLst>
            <pc:docMk/>
            <pc:sldMk cId="3185708511" sldId="256"/>
            <ac:spMk id="10" creationId="{8874A6A9-41FF-4E33-AFA8-F9F81436A59E}"/>
          </ac:spMkLst>
        </pc:spChg>
        <pc:grpChg chg="add del">
          <ac:chgData name="Mohammad Emad Shamshiri" userId="S::msi20003@student.mdu.se::2b044d8b-d393-4f6d-b012-a43221ecfa10" providerId="AD" clId="Web-{76F0B134-97A6-83DB-81A7-87E9FA44A290}" dt="2025-12-16T13:06:18.828" v="34"/>
          <ac:grpSpMkLst>
            <pc:docMk/>
            <pc:sldMk cId="3185708511" sldId="256"/>
            <ac:grpSpMk id="12" creationId="{721D730E-1F97-4071-B143-B05E6D2599BC}"/>
          </ac:grpSpMkLst>
        </pc:grpChg>
      </pc:sldChg>
      <pc:sldChg chg="addSp delSp modSp mod modClrScheme delDesignElem chgLayout">
        <pc:chgData name="Mohammad Emad Shamshiri" userId="S::msi20003@student.mdu.se::2b044d8b-d393-4f6d-b012-a43221ecfa10" providerId="AD" clId="Web-{76F0B134-97A6-83DB-81A7-87E9FA44A290}" dt="2025-12-16T13:06:18.828" v="34"/>
        <pc:sldMkLst>
          <pc:docMk/>
          <pc:sldMk cId="912683642" sldId="257"/>
        </pc:sldMkLst>
        <pc:spChg chg="mod ord">
          <ac:chgData name="Mohammad Emad Shamshiri" userId="S::msi20003@student.mdu.se::2b044d8b-d393-4f6d-b012-a43221ecfa10" providerId="AD" clId="Web-{76F0B134-97A6-83DB-81A7-87E9FA44A290}" dt="2025-12-16T13:06:18.828" v="34"/>
          <ac:spMkLst>
            <pc:docMk/>
            <pc:sldMk cId="912683642" sldId="257"/>
            <ac:spMk id="2" creationId="{E0C1696C-40EC-DDAF-75A1-DC9CCE6C6157}"/>
          </ac:spMkLst>
        </pc:spChg>
        <pc:spChg chg="mod ord">
          <ac:chgData name="Mohammad Emad Shamshiri" userId="S::msi20003@student.mdu.se::2b044d8b-d393-4f6d-b012-a43221ecfa10" providerId="AD" clId="Web-{76F0B134-97A6-83DB-81A7-87E9FA44A290}" dt="2025-12-16T13:06:18.828" v="34"/>
          <ac:spMkLst>
            <pc:docMk/>
            <pc:sldMk cId="912683642" sldId="257"/>
            <ac:spMk id="3" creationId="{9335C9BD-A9DC-4913-B1A9-387FD4475B58}"/>
          </ac:spMkLst>
        </pc:spChg>
        <pc:spChg chg="add del">
          <ac:chgData name="Mohammad Emad Shamshiri" userId="S::msi20003@student.mdu.se::2b044d8b-d393-4f6d-b012-a43221ecfa10" providerId="AD" clId="Web-{76F0B134-97A6-83DB-81A7-87E9FA44A290}" dt="2025-12-16T13:06:18.828" v="34"/>
          <ac:spMkLst>
            <pc:docMk/>
            <pc:sldMk cId="912683642" sldId="257"/>
            <ac:spMk id="8" creationId="{4BC99CB9-DDAD-44A2-8A1C-E3AF4E72DF5C}"/>
          </ac:spMkLst>
        </pc:spChg>
        <pc:spChg chg="add del">
          <ac:chgData name="Mohammad Emad Shamshiri" userId="S::msi20003@student.mdu.se::2b044d8b-d393-4f6d-b012-a43221ecfa10" providerId="AD" clId="Web-{76F0B134-97A6-83DB-81A7-87E9FA44A290}" dt="2025-12-16T13:06:18.828" v="34"/>
          <ac:spMkLst>
            <pc:docMk/>
            <pc:sldMk cId="912683642" sldId="257"/>
            <ac:spMk id="10" creationId="{64053CBF-3932-45FF-8285-EE5146085F3A}"/>
          </ac:spMkLst>
        </pc:spChg>
        <pc:grpChg chg="add del">
          <ac:chgData name="Mohammad Emad Shamshiri" userId="S::msi20003@student.mdu.se::2b044d8b-d393-4f6d-b012-a43221ecfa10" providerId="AD" clId="Web-{76F0B134-97A6-83DB-81A7-87E9FA44A290}" dt="2025-12-16T13:06:18.828" v="34"/>
          <ac:grpSpMkLst>
            <pc:docMk/>
            <pc:sldMk cId="912683642" sldId="257"/>
            <ac:grpSpMk id="12" creationId="{2E751C04-BEA6-446B-A678-9C74819EBD4C}"/>
          </ac:grpSpMkLst>
        </pc:grpChg>
        <pc:grpChg chg="add del">
          <ac:chgData name="Mohammad Emad Shamshiri" userId="S::msi20003@student.mdu.se::2b044d8b-d393-4f6d-b012-a43221ecfa10" providerId="AD" clId="Web-{76F0B134-97A6-83DB-81A7-87E9FA44A290}" dt="2025-12-16T13:06:18.828" v="34"/>
          <ac:grpSpMkLst>
            <pc:docMk/>
            <pc:sldMk cId="912683642" sldId="257"/>
            <ac:grpSpMk id="18" creationId="{B63ACBA3-DEFD-4C6D-BBA0-64468FA99C2D}"/>
          </ac:grpSpMkLst>
        </pc:grpChg>
      </pc:sldChg>
      <pc:sldChg chg="addSp delSp modSp mod modClrScheme delDesignElem chgLayout">
        <pc:chgData name="Mohammad Emad Shamshiri" userId="S::msi20003@student.mdu.se::2b044d8b-d393-4f6d-b012-a43221ecfa10" providerId="AD" clId="Web-{76F0B134-97A6-83DB-81A7-87E9FA44A290}" dt="2025-12-16T13:06:18.828" v="34"/>
        <pc:sldMkLst>
          <pc:docMk/>
          <pc:sldMk cId="3149165233" sldId="258"/>
        </pc:sldMkLst>
        <pc:spChg chg="mod ord">
          <ac:chgData name="Mohammad Emad Shamshiri" userId="S::msi20003@student.mdu.se::2b044d8b-d393-4f6d-b012-a43221ecfa10" providerId="AD" clId="Web-{76F0B134-97A6-83DB-81A7-87E9FA44A290}" dt="2025-12-16T13:06:18.828" v="34"/>
          <ac:spMkLst>
            <pc:docMk/>
            <pc:sldMk cId="3149165233" sldId="258"/>
            <ac:spMk id="2" creationId="{1A4597B0-1816-25F4-F76A-BFEAF652AD75}"/>
          </ac:spMkLst>
        </pc:spChg>
        <pc:spChg chg="mod ord">
          <ac:chgData name="Mohammad Emad Shamshiri" userId="S::msi20003@student.mdu.se::2b044d8b-d393-4f6d-b012-a43221ecfa10" providerId="AD" clId="Web-{76F0B134-97A6-83DB-81A7-87E9FA44A290}" dt="2025-12-16T13:06:18.828" v="34"/>
          <ac:spMkLst>
            <pc:docMk/>
            <pc:sldMk cId="3149165233" sldId="258"/>
            <ac:spMk id="3" creationId="{727863DC-2AA7-7E55-D51E-020C520EEE3B}"/>
          </ac:spMkLst>
        </pc:spChg>
        <pc:spChg chg="add del">
          <ac:chgData name="Mohammad Emad Shamshiri" userId="S::msi20003@student.mdu.se::2b044d8b-d393-4f6d-b012-a43221ecfa10" providerId="AD" clId="Web-{76F0B134-97A6-83DB-81A7-87E9FA44A290}" dt="2025-12-16T13:06:18.828" v="34"/>
          <ac:spMkLst>
            <pc:docMk/>
            <pc:sldMk cId="3149165233" sldId="258"/>
            <ac:spMk id="8" creationId="{4BC99CB9-DDAD-44A2-8A1C-E3AF4E72DF5C}"/>
          </ac:spMkLst>
        </pc:spChg>
        <pc:spChg chg="add del">
          <ac:chgData name="Mohammad Emad Shamshiri" userId="S::msi20003@student.mdu.se::2b044d8b-d393-4f6d-b012-a43221ecfa10" providerId="AD" clId="Web-{76F0B134-97A6-83DB-81A7-87E9FA44A290}" dt="2025-12-16T13:06:18.828" v="34"/>
          <ac:spMkLst>
            <pc:docMk/>
            <pc:sldMk cId="3149165233" sldId="258"/>
            <ac:spMk id="10" creationId="{64053CBF-3932-45FF-8285-EE5146085F3A}"/>
          </ac:spMkLst>
        </pc:spChg>
        <pc:grpChg chg="add del">
          <ac:chgData name="Mohammad Emad Shamshiri" userId="S::msi20003@student.mdu.se::2b044d8b-d393-4f6d-b012-a43221ecfa10" providerId="AD" clId="Web-{76F0B134-97A6-83DB-81A7-87E9FA44A290}" dt="2025-12-16T13:06:18.828" v="34"/>
          <ac:grpSpMkLst>
            <pc:docMk/>
            <pc:sldMk cId="3149165233" sldId="258"/>
            <ac:grpSpMk id="12" creationId="{2E751C04-BEA6-446B-A678-9C74819EBD4C}"/>
          </ac:grpSpMkLst>
        </pc:grpChg>
        <pc:grpChg chg="add del">
          <ac:chgData name="Mohammad Emad Shamshiri" userId="S::msi20003@student.mdu.se::2b044d8b-d393-4f6d-b012-a43221ecfa10" providerId="AD" clId="Web-{76F0B134-97A6-83DB-81A7-87E9FA44A290}" dt="2025-12-16T13:06:18.828" v="34"/>
          <ac:grpSpMkLst>
            <pc:docMk/>
            <pc:sldMk cId="3149165233" sldId="258"/>
            <ac:grpSpMk id="18" creationId="{B63ACBA3-DEFD-4C6D-BBA0-64468FA99C2D}"/>
          </ac:grpSpMkLst>
        </pc:grpChg>
      </pc:sldChg>
      <pc:sldChg chg="addSp delSp modSp mod modClrScheme delDesignElem chgLayout">
        <pc:chgData name="Mohammad Emad Shamshiri" userId="S::msi20003@student.mdu.se::2b044d8b-d393-4f6d-b012-a43221ecfa10" providerId="AD" clId="Web-{76F0B134-97A6-83DB-81A7-87E9FA44A290}" dt="2025-12-16T13:06:18.828" v="34"/>
        <pc:sldMkLst>
          <pc:docMk/>
          <pc:sldMk cId="1208517063" sldId="260"/>
        </pc:sldMkLst>
        <pc:spChg chg="mod ord">
          <ac:chgData name="Mohammad Emad Shamshiri" userId="S::msi20003@student.mdu.se::2b044d8b-d393-4f6d-b012-a43221ecfa10" providerId="AD" clId="Web-{76F0B134-97A6-83DB-81A7-87E9FA44A290}" dt="2025-12-16T13:06:18.828" v="34"/>
          <ac:spMkLst>
            <pc:docMk/>
            <pc:sldMk cId="1208517063" sldId="260"/>
            <ac:spMk id="2" creationId="{164BD962-489F-4AF1-A7CA-99921499366D}"/>
          </ac:spMkLst>
        </pc:spChg>
        <pc:spChg chg="add del">
          <ac:chgData name="Mohammad Emad Shamshiri" userId="S::msi20003@student.mdu.se::2b044d8b-d393-4f6d-b012-a43221ecfa10" providerId="AD" clId="Web-{76F0B134-97A6-83DB-81A7-87E9FA44A290}" dt="2025-12-16T13:06:18.828" v="34"/>
          <ac:spMkLst>
            <pc:docMk/>
            <pc:sldMk cId="1208517063" sldId="260"/>
            <ac:spMk id="8" creationId="{4BC99CB9-DDAD-44A2-8A1C-E3AF4E72DF5C}"/>
          </ac:spMkLst>
        </pc:spChg>
        <pc:spChg chg="add del">
          <ac:chgData name="Mohammad Emad Shamshiri" userId="S::msi20003@student.mdu.se::2b044d8b-d393-4f6d-b012-a43221ecfa10" providerId="AD" clId="Web-{76F0B134-97A6-83DB-81A7-87E9FA44A290}" dt="2025-12-16T13:06:18.828" v="34"/>
          <ac:spMkLst>
            <pc:docMk/>
            <pc:sldMk cId="1208517063" sldId="260"/>
            <ac:spMk id="10" creationId="{64053CBF-3932-45FF-8285-EE5146085F3A}"/>
          </ac:spMkLst>
        </pc:spChg>
        <pc:grpChg chg="add del">
          <ac:chgData name="Mohammad Emad Shamshiri" userId="S::msi20003@student.mdu.se::2b044d8b-d393-4f6d-b012-a43221ecfa10" providerId="AD" clId="Web-{76F0B134-97A6-83DB-81A7-87E9FA44A290}" dt="2025-12-16T13:06:18.828" v="34"/>
          <ac:grpSpMkLst>
            <pc:docMk/>
            <pc:sldMk cId="1208517063" sldId="260"/>
            <ac:grpSpMk id="12" creationId="{2E751C04-BEA6-446B-A678-9C74819EBD4C}"/>
          </ac:grpSpMkLst>
        </pc:grpChg>
        <pc:grpChg chg="add del">
          <ac:chgData name="Mohammad Emad Shamshiri" userId="S::msi20003@student.mdu.se::2b044d8b-d393-4f6d-b012-a43221ecfa10" providerId="AD" clId="Web-{76F0B134-97A6-83DB-81A7-87E9FA44A290}" dt="2025-12-16T13:06:18.828" v="34"/>
          <ac:grpSpMkLst>
            <pc:docMk/>
            <pc:sldMk cId="1208517063" sldId="260"/>
            <ac:grpSpMk id="18" creationId="{B63ACBA3-DEFD-4C6D-BBA0-64468FA99C2D}"/>
          </ac:grpSpMkLst>
        </pc:grpChg>
      </pc:sldChg>
      <pc:sldChg chg="addSp delSp modSp mod modClrScheme delDesignElem chgLayout">
        <pc:chgData name="Mohammad Emad Shamshiri" userId="S::msi20003@student.mdu.se::2b044d8b-d393-4f6d-b012-a43221ecfa10" providerId="AD" clId="Web-{76F0B134-97A6-83DB-81A7-87E9FA44A290}" dt="2025-12-16T13:06:18.828" v="34"/>
        <pc:sldMkLst>
          <pc:docMk/>
          <pc:sldMk cId="383041853" sldId="263"/>
        </pc:sldMkLst>
        <pc:spChg chg="mod ord">
          <ac:chgData name="Mohammad Emad Shamshiri" userId="S::msi20003@student.mdu.se::2b044d8b-d393-4f6d-b012-a43221ecfa10" providerId="AD" clId="Web-{76F0B134-97A6-83DB-81A7-87E9FA44A290}" dt="2025-12-16T13:06:18.828" v="34"/>
          <ac:spMkLst>
            <pc:docMk/>
            <pc:sldMk cId="383041853" sldId="263"/>
            <ac:spMk id="2" creationId="{527CBF3C-99B6-8008-ECB7-426544080BB2}"/>
          </ac:spMkLst>
        </pc:spChg>
        <pc:spChg chg="add del">
          <ac:chgData name="Mohammad Emad Shamshiri" userId="S::msi20003@student.mdu.se::2b044d8b-d393-4f6d-b012-a43221ecfa10" providerId="AD" clId="Web-{76F0B134-97A6-83DB-81A7-87E9FA44A290}" dt="2025-12-16T13:06:18.828" v="34"/>
          <ac:spMkLst>
            <pc:docMk/>
            <pc:sldMk cId="383041853" sldId="263"/>
            <ac:spMk id="8" creationId="{4BC99CB9-DDAD-44A2-8A1C-E3AF4E72DF5C}"/>
          </ac:spMkLst>
        </pc:spChg>
        <pc:spChg chg="add del">
          <ac:chgData name="Mohammad Emad Shamshiri" userId="S::msi20003@student.mdu.se::2b044d8b-d393-4f6d-b012-a43221ecfa10" providerId="AD" clId="Web-{76F0B134-97A6-83DB-81A7-87E9FA44A290}" dt="2025-12-16T13:06:18.828" v="34"/>
          <ac:spMkLst>
            <pc:docMk/>
            <pc:sldMk cId="383041853" sldId="263"/>
            <ac:spMk id="10" creationId="{64053CBF-3932-45FF-8285-EE5146085F3A}"/>
          </ac:spMkLst>
        </pc:spChg>
        <pc:grpChg chg="add del">
          <ac:chgData name="Mohammad Emad Shamshiri" userId="S::msi20003@student.mdu.se::2b044d8b-d393-4f6d-b012-a43221ecfa10" providerId="AD" clId="Web-{76F0B134-97A6-83DB-81A7-87E9FA44A290}" dt="2025-12-16T13:06:18.828" v="34"/>
          <ac:grpSpMkLst>
            <pc:docMk/>
            <pc:sldMk cId="383041853" sldId="263"/>
            <ac:grpSpMk id="12" creationId="{2E751C04-BEA6-446B-A678-9C74819EBD4C}"/>
          </ac:grpSpMkLst>
        </pc:grpChg>
        <pc:grpChg chg="add del">
          <ac:chgData name="Mohammad Emad Shamshiri" userId="S::msi20003@student.mdu.se::2b044d8b-d393-4f6d-b012-a43221ecfa10" providerId="AD" clId="Web-{76F0B134-97A6-83DB-81A7-87E9FA44A290}" dt="2025-12-16T13:06:18.828" v="34"/>
          <ac:grpSpMkLst>
            <pc:docMk/>
            <pc:sldMk cId="383041853" sldId="263"/>
            <ac:grpSpMk id="18" creationId="{B63ACBA3-DEFD-4C6D-BBA0-64468FA99C2D}"/>
          </ac:grpSpMkLst>
        </pc:grpChg>
      </pc:sldChg>
      <pc:sldChg chg="addSp delSp modSp mod modClrScheme delDesignElem chgLayout">
        <pc:chgData name="Mohammad Emad Shamshiri" userId="S::msi20003@student.mdu.se::2b044d8b-d393-4f6d-b012-a43221ecfa10" providerId="AD" clId="Web-{76F0B134-97A6-83DB-81A7-87E9FA44A290}" dt="2025-12-16T13:06:18.828" v="34"/>
        <pc:sldMkLst>
          <pc:docMk/>
          <pc:sldMk cId="2960838161" sldId="264"/>
        </pc:sldMkLst>
        <pc:spChg chg="mod ord">
          <ac:chgData name="Mohammad Emad Shamshiri" userId="S::msi20003@student.mdu.se::2b044d8b-d393-4f6d-b012-a43221ecfa10" providerId="AD" clId="Web-{76F0B134-97A6-83DB-81A7-87E9FA44A290}" dt="2025-12-16T13:06:18.828" v="34"/>
          <ac:spMkLst>
            <pc:docMk/>
            <pc:sldMk cId="2960838161" sldId="264"/>
            <ac:spMk id="2" creationId="{DE8D8CC6-4954-9FC6-30FB-DA2B6A8C5472}"/>
          </ac:spMkLst>
        </pc:spChg>
        <pc:spChg chg="add del">
          <ac:chgData name="Mohammad Emad Shamshiri" userId="S::msi20003@student.mdu.se::2b044d8b-d393-4f6d-b012-a43221ecfa10" providerId="AD" clId="Web-{76F0B134-97A6-83DB-81A7-87E9FA44A290}" dt="2025-12-16T13:06:18.828" v="34"/>
          <ac:spMkLst>
            <pc:docMk/>
            <pc:sldMk cId="2960838161" sldId="264"/>
            <ac:spMk id="8" creationId="{4BC99CB9-DDAD-44A2-8A1C-E3AF4E72DF5C}"/>
          </ac:spMkLst>
        </pc:spChg>
        <pc:spChg chg="add del">
          <ac:chgData name="Mohammad Emad Shamshiri" userId="S::msi20003@student.mdu.se::2b044d8b-d393-4f6d-b012-a43221ecfa10" providerId="AD" clId="Web-{76F0B134-97A6-83DB-81A7-87E9FA44A290}" dt="2025-12-16T13:06:18.828" v="34"/>
          <ac:spMkLst>
            <pc:docMk/>
            <pc:sldMk cId="2960838161" sldId="264"/>
            <ac:spMk id="10" creationId="{64053CBF-3932-45FF-8285-EE5146085F3A}"/>
          </ac:spMkLst>
        </pc:spChg>
        <pc:grpChg chg="add del">
          <ac:chgData name="Mohammad Emad Shamshiri" userId="S::msi20003@student.mdu.se::2b044d8b-d393-4f6d-b012-a43221ecfa10" providerId="AD" clId="Web-{76F0B134-97A6-83DB-81A7-87E9FA44A290}" dt="2025-12-16T13:06:18.828" v="34"/>
          <ac:grpSpMkLst>
            <pc:docMk/>
            <pc:sldMk cId="2960838161" sldId="264"/>
            <ac:grpSpMk id="12" creationId="{2E751C04-BEA6-446B-A678-9C74819EBD4C}"/>
          </ac:grpSpMkLst>
        </pc:grpChg>
        <pc:grpChg chg="add del">
          <ac:chgData name="Mohammad Emad Shamshiri" userId="S::msi20003@student.mdu.se::2b044d8b-d393-4f6d-b012-a43221ecfa10" providerId="AD" clId="Web-{76F0B134-97A6-83DB-81A7-87E9FA44A290}" dt="2025-12-16T13:06:18.828" v="34"/>
          <ac:grpSpMkLst>
            <pc:docMk/>
            <pc:sldMk cId="2960838161" sldId="264"/>
            <ac:grpSpMk id="18" creationId="{B63ACBA3-DEFD-4C6D-BBA0-64468FA99C2D}"/>
          </ac:grpSpMkLst>
        </pc:grpChg>
        <pc:picChg chg="mod ord">
          <ac:chgData name="Mohammad Emad Shamshiri" userId="S::msi20003@student.mdu.se::2b044d8b-d393-4f6d-b012-a43221ecfa10" providerId="AD" clId="Web-{76F0B134-97A6-83DB-81A7-87E9FA44A290}" dt="2025-12-16T13:06:18.828" v="34"/>
          <ac:picMkLst>
            <pc:docMk/>
            <pc:sldMk cId="2960838161" sldId="264"/>
            <ac:picMk id="4" creationId="{0213F0BD-3E7E-332B-AF07-6F1F2FC5C466}"/>
          </ac:picMkLst>
        </pc:picChg>
      </pc:sldChg>
      <pc:sldChg chg="addSp delSp modSp new mod setBg modClrScheme delDesignElem chgLayout">
        <pc:chgData name="Mohammad Emad Shamshiri" userId="S::msi20003@student.mdu.se::2b044d8b-d393-4f6d-b012-a43221ecfa10" providerId="AD" clId="Web-{76F0B134-97A6-83DB-81A7-87E9FA44A290}" dt="2025-12-16T13:27:26.010" v="56" actId="1076"/>
        <pc:sldMkLst>
          <pc:docMk/>
          <pc:sldMk cId="3683471347" sldId="265"/>
        </pc:sldMkLst>
        <pc:spChg chg="add del">
          <ac:chgData name="Mohammad Emad Shamshiri" userId="S::msi20003@student.mdu.se::2b044d8b-d393-4f6d-b012-a43221ecfa10" providerId="AD" clId="Web-{76F0B134-97A6-83DB-81A7-87E9FA44A290}" dt="2025-12-16T13:06:18.828" v="34"/>
          <ac:spMkLst>
            <pc:docMk/>
            <pc:sldMk cId="3683471347" sldId="265"/>
            <ac:spMk id="8" creationId="{4BC99CB9-DDAD-44A2-8A1C-E3AF4E72DF5C}"/>
          </ac:spMkLst>
        </pc:spChg>
        <pc:spChg chg="add del">
          <ac:chgData name="Mohammad Emad Shamshiri" userId="S::msi20003@student.mdu.se::2b044d8b-d393-4f6d-b012-a43221ecfa10" providerId="AD" clId="Web-{76F0B134-97A6-83DB-81A7-87E9FA44A290}" dt="2025-12-16T13:06:18.828" v="34"/>
          <ac:spMkLst>
            <pc:docMk/>
            <pc:sldMk cId="3683471347" sldId="265"/>
            <ac:spMk id="10" creationId="{64053CBF-3932-45FF-8285-EE5146085F3A}"/>
          </ac:spMkLst>
        </pc:spChg>
        <pc:grpChg chg="add del">
          <ac:chgData name="Mohammad Emad Shamshiri" userId="S::msi20003@student.mdu.se::2b044d8b-d393-4f6d-b012-a43221ecfa10" providerId="AD" clId="Web-{76F0B134-97A6-83DB-81A7-87E9FA44A290}" dt="2025-12-16T13:06:18.828" v="34"/>
          <ac:grpSpMkLst>
            <pc:docMk/>
            <pc:sldMk cId="3683471347" sldId="265"/>
            <ac:grpSpMk id="12" creationId="{2E751C04-BEA6-446B-A678-9C74819EBD4C}"/>
          </ac:grpSpMkLst>
        </pc:grpChg>
        <pc:grpChg chg="add del">
          <ac:chgData name="Mohammad Emad Shamshiri" userId="S::msi20003@student.mdu.se::2b044d8b-d393-4f6d-b012-a43221ecfa10" providerId="AD" clId="Web-{76F0B134-97A6-83DB-81A7-87E9FA44A290}" dt="2025-12-16T13:06:18.828" v="34"/>
          <ac:grpSpMkLst>
            <pc:docMk/>
            <pc:sldMk cId="3683471347" sldId="265"/>
            <ac:grpSpMk id="18" creationId="{B63ACBA3-DEFD-4C6D-BBA0-64468FA99C2D}"/>
          </ac:grpSpMkLst>
        </pc:grpChg>
        <pc:picChg chg="add mod ord">
          <ac:chgData name="Mohammad Emad Shamshiri" userId="S::msi20003@student.mdu.se::2b044d8b-d393-4f6d-b012-a43221ecfa10" providerId="AD" clId="Web-{76F0B134-97A6-83DB-81A7-87E9FA44A290}" dt="2025-12-16T13:21:27.751" v="46" actId="1076"/>
          <ac:picMkLst>
            <pc:docMk/>
            <pc:sldMk cId="3683471347" sldId="265"/>
            <ac:picMk id="4" creationId="{D66790B4-4963-AE8B-0DFF-8E5551CF498B}"/>
          </ac:picMkLst>
        </pc:picChg>
        <pc:picChg chg="add mod">
          <ac:chgData name="Mohammad Emad Shamshiri" userId="S::msi20003@student.mdu.se::2b044d8b-d393-4f6d-b012-a43221ecfa10" providerId="AD" clId="Web-{76F0B134-97A6-83DB-81A7-87E9FA44A290}" dt="2025-12-16T13:27:26.010" v="56" actId="1076"/>
          <ac:picMkLst>
            <pc:docMk/>
            <pc:sldMk cId="3683471347" sldId="265"/>
            <ac:picMk id="5" creationId="{A3485F06-B59B-6913-25F1-59252C7EC052}"/>
          </ac:picMkLst>
        </pc:picChg>
      </pc:sldChg>
      <pc:sldChg chg="addSp delSp modSp mod modClrScheme delDesignElem chgLayout">
        <pc:chgData name="Mohammad Emad Shamshiri" userId="S::msi20003@student.mdu.se::2b044d8b-d393-4f6d-b012-a43221ecfa10" providerId="AD" clId="Web-{76F0B134-97A6-83DB-81A7-87E9FA44A290}" dt="2025-12-16T13:26:51.150" v="52" actId="1076"/>
        <pc:sldMkLst>
          <pc:docMk/>
          <pc:sldMk cId="513023615" sldId="266"/>
        </pc:sldMkLst>
        <pc:spChg chg="add del">
          <ac:chgData name="Mohammad Emad Shamshiri" userId="S::msi20003@student.mdu.se::2b044d8b-d393-4f6d-b012-a43221ecfa10" providerId="AD" clId="Web-{76F0B134-97A6-83DB-81A7-87E9FA44A290}" dt="2025-12-16T13:06:18.828" v="34"/>
          <ac:spMkLst>
            <pc:docMk/>
            <pc:sldMk cId="513023615" sldId="266"/>
            <ac:spMk id="8" creationId="{4BC99CB9-DDAD-44A2-8A1C-E3AF4E72DF5C}"/>
          </ac:spMkLst>
        </pc:spChg>
        <pc:spChg chg="add del">
          <ac:chgData name="Mohammad Emad Shamshiri" userId="S::msi20003@student.mdu.se::2b044d8b-d393-4f6d-b012-a43221ecfa10" providerId="AD" clId="Web-{76F0B134-97A6-83DB-81A7-87E9FA44A290}" dt="2025-12-16T13:06:18.828" v="34"/>
          <ac:spMkLst>
            <pc:docMk/>
            <pc:sldMk cId="513023615" sldId="266"/>
            <ac:spMk id="10" creationId="{64053CBF-3932-45FF-8285-EE5146085F3A}"/>
          </ac:spMkLst>
        </pc:spChg>
        <pc:grpChg chg="add del">
          <ac:chgData name="Mohammad Emad Shamshiri" userId="S::msi20003@student.mdu.se::2b044d8b-d393-4f6d-b012-a43221ecfa10" providerId="AD" clId="Web-{76F0B134-97A6-83DB-81A7-87E9FA44A290}" dt="2025-12-16T13:06:18.828" v="34"/>
          <ac:grpSpMkLst>
            <pc:docMk/>
            <pc:sldMk cId="513023615" sldId="266"/>
            <ac:grpSpMk id="12" creationId="{2E751C04-BEA6-446B-A678-9C74819EBD4C}"/>
          </ac:grpSpMkLst>
        </pc:grpChg>
        <pc:grpChg chg="add del">
          <ac:chgData name="Mohammad Emad Shamshiri" userId="S::msi20003@student.mdu.se::2b044d8b-d393-4f6d-b012-a43221ecfa10" providerId="AD" clId="Web-{76F0B134-97A6-83DB-81A7-87E9FA44A290}" dt="2025-12-16T13:06:18.828" v="34"/>
          <ac:grpSpMkLst>
            <pc:docMk/>
            <pc:sldMk cId="513023615" sldId="266"/>
            <ac:grpSpMk id="18" creationId="{B63ACBA3-DEFD-4C6D-BBA0-64468FA99C2D}"/>
          </ac:grpSpMkLst>
        </pc:grpChg>
        <pc:picChg chg="add mod ord">
          <ac:chgData name="Mohammad Emad Shamshiri" userId="S::msi20003@student.mdu.se::2b044d8b-d393-4f6d-b012-a43221ecfa10" providerId="AD" clId="Web-{76F0B134-97A6-83DB-81A7-87E9FA44A290}" dt="2025-12-16T13:21:11.657" v="43" actId="1076"/>
          <ac:picMkLst>
            <pc:docMk/>
            <pc:sldMk cId="513023615" sldId="266"/>
            <ac:picMk id="4" creationId="{C135D103-AEFB-1047-1A0D-8FE50D5390FE}"/>
          </ac:picMkLst>
        </pc:picChg>
        <pc:picChg chg="add mod">
          <ac:chgData name="Mohammad Emad Shamshiri" userId="S::msi20003@student.mdu.se::2b044d8b-d393-4f6d-b012-a43221ecfa10" providerId="AD" clId="Web-{76F0B134-97A6-83DB-81A7-87E9FA44A290}" dt="2025-12-16T13:26:51.150" v="52" actId="1076"/>
          <ac:picMkLst>
            <pc:docMk/>
            <pc:sldMk cId="513023615" sldId="266"/>
            <ac:picMk id="7" creationId="{3C041DAC-6CB3-119C-6DB6-4B6394006CDE}"/>
          </ac:picMkLst>
        </pc:picChg>
      </pc:sldChg>
      <pc:sldChg chg="addSp delSp modSp mod modClrScheme delDesignElem chgLayout">
        <pc:chgData name="Mohammad Emad Shamshiri" userId="S::msi20003@student.mdu.se::2b044d8b-d393-4f6d-b012-a43221ecfa10" providerId="AD" clId="Web-{76F0B134-97A6-83DB-81A7-87E9FA44A290}" dt="2025-12-16T13:06:18.828" v="34"/>
        <pc:sldMkLst>
          <pc:docMk/>
          <pc:sldMk cId="1091493973" sldId="267"/>
        </pc:sldMkLst>
        <pc:spChg chg="add del">
          <ac:chgData name="Mohammad Emad Shamshiri" userId="S::msi20003@student.mdu.se::2b044d8b-d393-4f6d-b012-a43221ecfa10" providerId="AD" clId="Web-{76F0B134-97A6-83DB-81A7-87E9FA44A290}" dt="2025-12-16T13:06:18.828" v="34"/>
          <ac:spMkLst>
            <pc:docMk/>
            <pc:sldMk cId="1091493973" sldId="267"/>
            <ac:spMk id="8" creationId="{4BC99CB9-DDAD-44A2-8A1C-E3AF4E72DF5C}"/>
          </ac:spMkLst>
        </pc:spChg>
        <pc:spChg chg="add del">
          <ac:chgData name="Mohammad Emad Shamshiri" userId="S::msi20003@student.mdu.se::2b044d8b-d393-4f6d-b012-a43221ecfa10" providerId="AD" clId="Web-{76F0B134-97A6-83DB-81A7-87E9FA44A290}" dt="2025-12-16T13:06:18.828" v="34"/>
          <ac:spMkLst>
            <pc:docMk/>
            <pc:sldMk cId="1091493973" sldId="267"/>
            <ac:spMk id="10" creationId="{64053CBF-3932-45FF-8285-EE5146085F3A}"/>
          </ac:spMkLst>
        </pc:spChg>
        <pc:grpChg chg="add del">
          <ac:chgData name="Mohammad Emad Shamshiri" userId="S::msi20003@student.mdu.se::2b044d8b-d393-4f6d-b012-a43221ecfa10" providerId="AD" clId="Web-{76F0B134-97A6-83DB-81A7-87E9FA44A290}" dt="2025-12-16T13:06:18.828" v="34"/>
          <ac:grpSpMkLst>
            <pc:docMk/>
            <pc:sldMk cId="1091493973" sldId="267"/>
            <ac:grpSpMk id="12" creationId="{2E751C04-BEA6-446B-A678-9C74819EBD4C}"/>
          </ac:grpSpMkLst>
        </pc:grpChg>
        <pc:grpChg chg="add del">
          <ac:chgData name="Mohammad Emad Shamshiri" userId="S::msi20003@student.mdu.se::2b044d8b-d393-4f6d-b012-a43221ecfa10" providerId="AD" clId="Web-{76F0B134-97A6-83DB-81A7-87E9FA44A290}" dt="2025-12-16T13:06:18.828" v="34"/>
          <ac:grpSpMkLst>
            <pc:docMk/>
            <pc:sldMk cId="1091493973" sldId="267"/>
            <ac:grpSpMk id="18" creationId="{B63ACBA3-DEFD-4C6D-BBA0-64468FA99C2D}"/>
          </ac:grpSpMkLst>
        </pc:grpChg>
      </pc:sldChg>
      <pc:sldMasterChg chg="add del addSldLayout delSldLayout">
        <pc:chgData name="Mohammad Emad Shamshiri" userId="S::msi20003@student.mdu.se::2b044d8b-d393-4f6d-b012-a43221ecfa10" providerId="AD" clId="Web-{76F0B134-97A6-83DB-81A7-87E9FA44A290}" dt="2025-12-16T13:06:18.828" v="34"/>
        <pc:sldMasterMkLst>
          <pc:docMk/>
          <pc:sldMasterMk cId="836176234" sldId="2147483648"/>
        </pc:sldMasterMkLst>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2111739546" sldId="2147483649"/>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490101285" sldId="2147483650"/>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1786704019" sldId="2147483651"/>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1006056140" sldId="2147483652"/>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1546434064" sldId="2147483653"/>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1760350249" sldId="2147483654"/>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4200815792" sldId="2147483655"/>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2030681994" sldId="2147483656"/>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2148442995" sldId="2147483657"/>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3027933240" sldId="2147483658"/>
          </pc:sldLayoutMkLst>
        </pc:sldLayoutChg>
        <pc:sldLayoutChg chg="add del">
          <pc:chgData name="Mohammad Emad Shamshiri" userId="S::msi20003@student.mdu.se::2b044d8b-d393-4f6d-b012-a43221ecfa10" providerId="AD" clId="Web-{76F0B134-97A6-83DB-81A7-87E9FA44A290}" dt="2025-12-16T13:06:18.828" v="34"/>
          <pc:sldLayoutMkLst>
            <pc:docMk/>
            <pc:sldMasterMk cId="836176234" sldId="2147483648"/>
            <pc:sldLayoutMk cId="2244016837" sldId="2147483659"/>
          </pc:sldLayoutMkLst>
        </pc:sldLayoutChg>
      </pc:sldMasterChg>
    </pc:docChg>
  </pc:docChgLst>
</pc:chgInfo>
</file>

<file path=ppt/media/image1.png>
</file>

<file path=ppt/media/image10.png>
</file>

<file path=ppt/media/image11.jpe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sv-SE"/>
          </a:p>
        </p:txBody>
      </p:sp>
      <p:sp>
        <p:nvSpPr>
          <p:cNvPr id="3" name="Platshållare fö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798FC3-C3C2-43FC-A9FC-ECFE9EA3634A}" type="datetimeFigureOut">
              <a:rPr lang="sv-SE" smtClean="0"/>
              <a:t>2025-12-17</a:t>
            </a:fld>
            <a:endParaRPr lang="sv-SE"/>
          </a:p>
        </p:txBody>
      </p:sp>
      <p:sp>
        <p:nvSpPr>
          <p:cNvPr id="4" name="Platshållare för bildobjekt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sv-SE"/>
          </a:p>
        </p:txBody>
      </p:sp>
      <p:sp>
        <p:nvSpPr>
          <p:cNvPr id="5" name="Platshållare för anteckninga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6" name="Platshållare för sidfo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sv-SE"/>
          </a:p>
        </p:txBody>
      </p:sp>
      <p:sp>
        <p:nvSpPr>
          <p:cNvPr id="7" name="Platshållare för bild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D4A3E3-AC46-4DEC-B555-8BFE5D34B6C5}" type="slidenum">
              <a:rPr lang="sv-SE" smtClean="0"/>
              <a:t>‹#›</a:t>
            </a:fld>
            <a:endParaRPr lang="sv-SE"/>
          </a:p>
        </p:txBody>
      </p:sp>
    </p:spTree>
    <p:extLst>
      <p:ext uri="{BB962C8B-B14F-4D97-AF65-F5344CB8AC3E}">
        <p14:creationId xmlns:p14="http://schemas.microsoft.com/office/powerpoint/2010/main" val="14308114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txBody>
          <a:bodyPr/>
          <a:lstStyle/>
          <a:p>
            <a:endParaRPr lang="en-US"/>
          </a:p>
        </p:txBody>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61D4A3E3-AC46-4DEC-B555-8BFE5D34B6C5}" type="slidenum">
              <a:rPr lang="sv-SE" smtClean="0"/>
              <a:t>1</a:t>
            </a:fld>
            <a:endParaRPr lang="sv-SE"/>
          </a:p>
        </p:txBody>
      </p:sp>
    </p:spTree>
    <p:extLst>
      <p:ext uri="{BB962C8B-B14F-4D97-AF65-F5344CB8AC3E}">
        <p14:creationId xmlns:p14="http://schemas.microsoft.com/office/powerpoint/2010/main" val="1991902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txBody>
          <a:bodyPr/>
          <a:lstStyle/>
          <a:p>
            <a:endParaRPr lang="sv-SE"/>
          </a:p>
        </p:txBody>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61D4A3E3-AC46-4DEC-B555-8BFE5D34B6C5}" type="slidenum">
              <a:rPr lang="sv-SE" smtClean="0"/>
              <a:t>2</a:t>
            </a:fld>
            <a:endParaRPr lang="sv-SE"/>
          </a:p>
        </p:txBody>
      </p:sp>
    </p:spTree>
    <p:extLst>
      <p:ext uri="{BB962C8B-B14F-4D97-AF65-F5344CB8AC3E}">
        <p14:creationId xmlns:p14="http://schemas.microsoft.com/office/powerpoint/2010/main" val="1727962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txBody>
          <a:bodyPr/>
          <a:lstStyle/>
          <a:p>
            <a:endParaRPr lang="sv-SE"/>
          </a:p>
        </p:txBody>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61D4A3E3-AC46-4DEC-B555-8BFE5D34B6C5}" type="slidenum">
              <a:rPr lang="sv-SE" smtClean="0"/>
              <a:t>3</a:t>
            </a:fld>
            <a:endParaRPr lang="sv-SE"/>
          </a:p>
        </p:txBody>
      </p:sp>
    </p:spTree>
    <p:extLst>
      <p:ext uri="{BB962C8B-B14F-4D97-AF65-F5344CB8AC3E}">
        <p14:creationId xmlns:p14="http://schemas.microsoft.com/office/powerpoint/2010/main" val="2059154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txBody>
          <a:bodyPr/>
          <a:lstStyle/>
          <a:p>
            <a:endParaRPr lang="sv-SE"/>
          </a:p>
        </p:txBody>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61D4A3E3-AC46-4DEC-B555-8BFE5D34B6C5}" type="slidenum">
              <a:rPr lang="sv-SE" smtClean="0"/>
              <a:t>4</a:t>
            </a:fld>
            <a:endParaRPr lang="sv-SE"/>
          </a:p>
        </p:txBody>
      </p:sp>
    </p:spTree>
    <p:extLst>
      <p:ext uri="{BB962C8B-B14F-4D97-AF65-F5344CB8AC3E}">
        <p14:creationId xmlns:p14="http://schemas.microsoft.com/office/powerpoint/2010/main" val="3968775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txBody>
          <a:bodyPr/>
          <a:lstStyle/>
          <a:p>
            <a:endParaRPr lang="sv-SE"/>
          </a:p>
        </p:txBody>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61D4A3E3-AC46-4DEC-B555-8BFE5D34B6C5}" type="slidenum">
              <a:rPr lang="sv-SE" smtClean="0"/>
              <a:t>5</a:t>
            </a:fld>
            <a:endParaRPr lang="sv-SE"/>
          </a:p>
        </p:txBody>
      </p:sp>
    </p:spTree>
    <p:extLst>
      <p:ext uri="{BB962C8B-B14F-4D97-AF65-F5344CB8AC3E}">
        <p14:creationId xmlns:p14="http://schemas.microsoft.com/office/powerpoint/2010/main" val="3564852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txBody>
          <a:bodyPr/>
          <a:lstStyle/>
          <a:p>
            <a:endParaRPr lang="sv-SE"/>
          </a:p>
        </p:txBody>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61D4A3E3-AC46-4DEC-B555-8BFE5D34B6C5}" type="slidenum">
              <a:rPr lang="sv-SE" smtClean="0"/>
              <a:t>6</a:t>
            </a:fld>
            <a:endParaRPr lang="sv-SE"/>
          </a:p>
        </p:txBody>
      </p:sp>
    </p:spTree>
    <p:extLst>
      <p:ext uri="{BB962C8B-B14F-4D97-AF65-F5344CB8AC3E}">
        <p14:creationId xmlns:p14="http://schemas.microsoft.com/office/powerpoint/2010/main" val="3789284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txBody>
          <a:bodyPr/>
          <a:lstStyle/>
          <a:p>
            <a:endParaRPr lang="en-US"/>
          </a:p>
        </p:txBody>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61D4A3E3-AC46-4DEC-B555-8BFE5D34B6C5}" type="slidenum">
              <a:rPr lang="sv-SE" smtClean="0"/>
              <a:t>9</a:t>
            </a:fld>
            <a:endParaRPr lang="sv-SE"/>
          </a:p>
        </p:txBody>
      </p:sp>
    </p:spTree>
    <p:extLst>
      <p:ext uri="{BB962C8B-B14F-4D97-AF65-F5344CB8AC3E}">
        <p14:creationId xmlns:p14="http://schemas.microsoft.com/office/powerpoint/2010/main" val="26008317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txBody>
          <a:bodyPr/>
          <a:lstStyle/>
          <a:p>
            <a:endParaRPr lang="en-US"/>
          </a:p>
        </p:txBody>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61D4A3E3-AC46-4DEC-B555-8BFE5D34B6C5}" type="slidenum">
              <a:rPr lang="sv-SE" smtClean="0"/>
              <a:t>10</a:t>
            </a:fld>
            <a:endParaRPr lang="sv-SE"/>
          </a:p>
        </p:txBody>
      </p:sp>
    </p:spTree>
    <p:extLst>
      <p:ext uri="{BB962C8B-B14F-4D97-AF65-F5344CB8AC3E}">
        <p14:creationId xmlns:p14="http://schemas.microsoft.com/office/powerpoint/2010/main" val="15224427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txBody>
          <a:bodyPr/>
          <a:lstStyle/>
          <a:p>
            <a:endParaRPr lang="en-US"/>
          </a:p>
        </p:txBody>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61D4A3E3-AC46-4DEC-B555-8BFE5D34B6C5}" type="slidenum">
              <a:rPr lang="sv-SE" smtClean="0"/>
              <a:t>11</a:t>
            </a:fld>
            <a:endParaRPr lang="sv-SE"/>
          </a:p>
        </p:txBody>
      </p:sp>
    </p:spTree>
    <p:extLst>
      <p:ext uri="{BB962C8B-B14F-4D97-AF65-F5344CB8AC3E}">
        <p14:creationId xmlns:p14="http://schemas.microsoft.com/office/powerpoint/2010/main" val="3561267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Rubrikbi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124D5239-F0C1-CB2E-20B6-C9AC910482A3}"/>
              </a:ext>
            </a:extLst>
          </p:cNvPr>
          <p:cNvSpPr>
            <a:spLocks noGrp="1"/>
          </p:cNvSpPr>
          <p:nvPr>
            <p:ph type="ctrTitle"/>
          </p:nvPr>
        </p:nvSpPr>
        <p:spPr>
          <a:xfrm>
            <a:off x="1524000" y="1122363"/>
            <a:ext cx="9144000" cy="2387600"/>
          </a:xfrm>
        </p:spPr>
        <p:txBody>
          <a:bodyPr anchor="b"/>
          <a:lstStyle>
            <a:lvl1pPr algn="ctr">
              <a:defRPr sz="6000"/>
            </a:lvl1pPr>
          </a:lstStyle>
          <a:p>
            <a:r>
              <a:rPr lang="sv-SE"/>
              <a:t>Klicka här för att ändra mall för rubrikformat</a:t>
            </a:r>
          </a:p>
        </p:txBody>
      </p:sp>
      <p:sp>
        <p:nvSpPr>
          <p:cNvPr id="3" name="Underrubrik 2">
            <a:extLst>
              <a:ext uri="{FF2B5EF4-FFF2-40B4-BE49-F238E27FC236}">
                <a16:creationId xmlns:a16="http://schemas.microsoft.com/office/drawing/2014/main" id="{710D426A-F618-3039-7E29-661C2C5CE7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sv-SE"/>
              <a:t>Klicka här för att ändra mall för underrubrikformat</a:t>
            </a:r>
          </a:p>
        </p:txBody>
      </p:sp>
      <p:sp>
        <p:nvSpPr>
          <p:cNvPr id="4" name="Platshållare för datum 3">
            <a:extLst>
              <a:ext uri="{FF2B5EF4-FFF2-40B4-BE49-F238E27FC236}">
                <a16:creationId xmlns:a16="http://schemas.microsoft.com/office/drawing/2014/main" id="{40BA799A-01B1-A66B-C46D-AAE9ACFBC236}"/>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5" name="Platshållare för sidfot 4">
            <a:extLst>
              <a:ext uri="{FF2B5EF4-FFF2-40B4-BE49-F238E27FC236}">
                <a16:creationId xmlns:a16="http://schemas.microsoft.com/office/drawing/2014/main" id="{8F2DFA5B-B1F1-F317-77AF-17A561DA3923}"/>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22B06C71-E216-E6C7-B74A-A9A362BD421E}"/>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2111739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Rubrik och lodrät 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45475D54-9FB3-D739-9B6E-4653A4D4DCF2}"/>
              </a:ext>
            </a:extLst>
          </p:cNvPr>
          <p:cNvSpPr>
            <a:spLocks noGrp="1"/>
          </p:cNvSpPr>
          <p:nvPr>
            <p:ph type="title"/>
          </p:nvPr>
        </p:nvSpPr>
        <p:spPr/>
        <p:txBody>
          <a:bodyPr/>
          <a:lstStyle/>
          <a:p>
            <a:r>
              <a:rPr lang="sv-SE"/>
              <a:t>Klicka här för att ändra mall för rubrikformat</a:t>
            </a:r>
          </a:p>
        </p:txBody>
      </p:sp>
      <p:sp>
        <p:nvSpPr>
          <p:cNvPr id="3" name="Platshållare för lodrät text 2">
            <a:extLst>
              <a:ext uri="{FF2B5EF4-FFF2-40B4-BE49-F238E27FC236}">
                <a16:creationId xmlns:a16="http://schemas.microsoft.com/office/drawing/2014/main" id="{AC0321B6-7C02-62CC-1EB1-8F1CBA8435F2}"/>
              </a:ext>
            </a:extLst>
          </p:cNvPr>
          <p:cNvSpPr>
            <a:spLocks noGrp="1"/>
          </p:cNvSpPr>
          <p:nvPr>
            <p:ph type="body" orient="vert" idx="1"/>
          </p:nvPr>
        </p:nvSpPr>
        <p:spPr/>
        <p:txBody>
          <a:bodyPr vert="eaVert"/>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E98C50E0-732F-E8F2-6BBB-751DBB9A4DB9}"/>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5" name="Platshållare för sidfot 4">
            <a:extLst>
              <a:ext uri="{FF2B5EF4-FFF2-40B4-BE49-F238E27FC236}">
                <a16:creationId xmlns:a16="http://schemas.microsoft.com/office/drawing/2014/main" id="{1300F3A8-5E2E-4EB3-473C-10C9E2E051D1}"/>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481A87C6-4BD3-44A9-FC2C-0CD4B65E0C24}"/>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3027933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ät rubrik och text">
    <p:spTree>
      <p:nvGrpSpPr>
        <p:cNvPr id="1" name=""/>
        <p:cNvGrpSpPr/>
        <p:nvPr/>
      </p:nvGrpSpPr>
      <p:grpSpPr>
        <a:xfrm>
          <a:off x="0" y="0"/>
          <a:ext cx="0" cy="0"/>
          <a:chOff x="0" y="0"/>
          <a:chExt cx="0" cy="0"/>
        </a:xfrm>
      </p:grpSpPr>
      <p:sp>
        <p:nvSpPr>
          <p:cNvPr id="2" name="Lodrät rubrik 1">
            <a:extLst>
              <a:ext uri="{FF2B5EF4-FFF2-40B4-BE49-F238E27FC236}">
                <a16:creationId xmlns:a16="http://schemas.microsoft.com/office/drawing/2014/main" id="{87D6CF86-B89D-2481-488C-7E99FCAB6DB7}"/>
              </a:ext>
            </a:extLst>
          </p:cNvPr>
          <p:cNvSpPr>
            <a:spLocks noGrp="1"/>
          </p:cNvSpPr>
          <p:nvPr>
            <p:ph type="title" orient="vert"/>
          </p:nvPr>
        </p:nvSpPr>
        <p:spPr>
          <a:xfrm>
            <a:off x="8724900" y="365125"/>
            <a:ext cx="2628900" cy="5811838"/>
          </a:xfrm>
        </p:spPr>
        <p:txBody>
          <a:bodyPr vert="eaVert"/>
          <a:lstStyle/>
          <a:p>
            <a:r>
              <a:rPr lang="sv-SE"/>
              <a:t>Klicka här för att ändra mall för rubrikformat</a:t>
            </a:r>
          </a:p>
        </p:txBody>
      </p:sp>
      <p:sp>
        <p:nvSpPr>
          <p:cNvPr id="3" name="Platshållare för lodrät text 2">
            <a:extLst>
              <a:ext uri="{FF2B5EF4-FFF2-40B4-BE49-F238E27FC236}">
                <a16:creationId xmlns:a16="http://schemas.microsoft.com/office/drawing/2014/main" id="{AA45CB20-A8CA-ABCF-06F6-EB1728FC0B37}"/>
              </a:ext>
            </a:extLst>
          </p:cNvPr>
          <p:cNvSpPr>
            <a:spLocks noGrp="1"/>
          </p:cNvSpPr>
          <p:nvPr>
            <p:ph type="body" orient="vert" idx="1"/>
          </p:nvPr>
        </p:nvSpPr>
        <p:spPr>
          <a:xfrm>
            <a:off x="838200" y="365125"/>
            <a:ext cx="7734300" cy="5811838"/>
          </a:xfrm>
        </p:spPr>
        <p:txBody>
          <a:bodyPr vert="eaVert"/>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A8D0E7EF-9B1D-3F53-6F81-E3FC2FC1810D}"/>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5" name="Platshållare för sidfot 4">
            <a:extLst>
              <a:ext uri="{FF2B5EF4-FFF2-40B4-BE49-F238E27FC236}">
                <a16:creationId xmlns:a16="http://schemas.microsoft.com/office/drawing/2014/main" id="{9AE5ABE8-D11B-9301-3105-0DEBB68ACEA0}"/>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DF9EC5D7-F480-E417-D310-037BAFC76537}"/>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2244016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2B7D9E5C-32A0-BB2C-FCA8-614239052CC2}"/>
              </a:ext>
            </a:extLst>
          </p:cNvPr>
          <p:cNvSpPr>
            <a:spLocks noGrp="1"/>
          </p:cNvSpPr>
          <p:nvPr>
            <p:ph type="title"/>
          </p:nvPr>
        </p:nvSpPr>
        <p:spPr/>
        <p:txBody>
          <a:bodyPr/>
          <a:lstStyle/>
          <a:p>
            <a:r>
              <a:rPr lang="sv-SE"/>
              <a:t>Klicka här för att ändra mall för rubrikformat</a:t>
            </a:r>
          </a:p>
        </p:txBody>
      </p:sp>
      <p:sp>
        <p:nvSpPr>
          <p:cNvPr id="3" name="Platshållare för innehåll 2">
            <a:extLst>
              <a:ext uri="{FF2B5EF4-FFF2-40B4-BE49-F238E27FC236}">
                <a16:creationId xmlns:a16="http://schemas.microsoft.com/office/drawing/2014/main" id="{AE218407-0664-243D-1FEB-7FE77E2BFA26}"/>
              </a:ext>
            </a:extLst>
          </p:cNvPr>
          <p:cNvSpPr>
            <a:spLocks noGrp="1"/>
          </p:cNvSpPr>
          <p:nvPr>
            <p:ph idx="1"/>
          </p:nvPr>
        </p:nvSpPr>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5F153121-D987-A851-0C7F-102D65F2166D}"/>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5" name="Platshållare för sidfot 4">
            <a:extLst>
              <a:ext uri="{FF2B5EF4-FFF2-40B4-BE49-F238E27FC236}">
                <a16:creationId xmlns:a16="http://schemas.microsoft.com/office/drawing/2014/main" id="{E1979E42-0005-C94E-DA64-ED548E182CD7}"/>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43B219D6-183B-F4FD-4DDF-6725AD3328C1}"/>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490101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840CD8D9-18B1-B988-243A-6BE3CAD55AF2}"/>
              </a:ext>
            </a:extLst>
          </p:cNvPr>
          <p:cNvSpPr>
            <a:spLocks noGrp="1"/>
          </p:cNvSpPr>
          <p:nvPr>
            <p:ph type="title"/>
          </p:nvPr>
        </p:nvSpPr>
        <p:spPr>
          <a:xfrm>
            <a:off x="831850" y="1709738"/>
            <a:ext cx="10515600" cy="2852737"/>
          </a:xfrm>
        </p:spPr>
        <p:txBody>
          <a:bodyPr anchor="b"/>
          <a:lstStyle>
            <a:lvl1pPr>
              <a:defRPr sz="6000"/>
            </a:lvl1pPr>
          </a:lstStyle>
          <a:p>
            <a:r>
              <a:rPr lang="sv-SE"/>
              <a:t>Klicka här för att ändra mall för rubrikformat</a:t>
            </a:r>
          </a:p>
        </p:txBody>
      </p:sp>
      <p:sp>
        <p:nvSpPr>
          <p:cNvPr id="3" name="Platshållare för text 2">
            <a:extLst>
              <a:ext uri="{FF2B5EF4-FFF2-40B4-BE49-F238E27FC236}">
                <a16:creationId xmlns:a16="http://schemas.microsoft.com/office/drawing/2014/main" id="{8EFD2F94-5844-EA79-F913-981B6DB99BB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sv-SE"/>
              <a:t>Klicka här för att ändra format på bakgrundstexten</a:t>
            </a:r>
          </a:p>
        </p:txBody>
      </p:sp>
      <p:sp>
        <p:nvSpPr>
          <p:cNvPr id="4" name="Platshållare för datum 3">
            <a:extLst>
              <a:ext uri="{FF2B5EF4-FFF2-40B4-BE49-F238E27FC236}">
                <a16:creationId xmlns:a16="http://schemas.microsoft.com/office/drawing/2014/main" id="{D265E8E3-2F47-F3B6-3872-2BCC6540E68C}"/>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5" name="Platshållare för sidfot 4">
            <a:extLst>
              <a:ext uri="{FF2B5EF4-FFF2-40B4-BE49-F238E27FC236}">
                <a16:creationId xmlns:a16="http://schemas.microsoft.com/office/drawing/2014/main" id="{7BD6D30D-B159-0629-B209-4F37D7A5E2AC}"/>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D44B719E-1DFE-D7A7-476E-357BB7B280A0}"/>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1786704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C9632537-00D4-FA5E-CCCC-577F5B534985}"/>
              </a:ext>
            </a:extLst>
          </p:cNvPr>
          <p:cNvSpPr>
            <a:spLocks noGrp="1"/>
          </p:cNvSpPr>
          <p:nvPr>
            <p:ph type="title"/>
          </p:nvPr>
        </p:nvSpPr>
        <p:spPr/>
        <p:txBody>
          <a:bodyPr/>
          <a:lstStyle/>
          <a:p>
            <a:r>
              <a:rPr lang="sv-SE"/>
              <a:t>Klicka här för att ändra mall för rubrikformat</a:t>
            </a:r>
          </a:p>
        </p:txBody>
      </p:sp>
      <p:sp>
        <p:nvSpPr>
          <p:cNvPr id="3" name="Platshållare för innehåll 2">
            <a:extLst>
              <a:ext uri="{FF2B5EF4-FFF2-40B4-BE49-F238E27FC236}">
                <a16:creationId xmlns:a16="http://schemas.microsoft.com/office/drawing/2014/main" id="{4ACF0446-C0E0-83F6-268A-FAD38ACA1577}"/>
              </a:ext>
            </a:extLst>
          </p:cNvPr>
          <p:cNvSpPr>
            <a:spLocks noGrp="1"/>
          </p:cNvSpPr>
          <p:nvPr>
            <p:ph sz="half" idx="1"/>
          </p:nvPr>
        </p:nvSpPr>
        <p:spPr>
          <a:xfrm>
            <a:off x="838200" y="1825625"/>
            <a:ext cx="5181600" cy="435133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innehåll 3">
            <a:extLst>
              <a:ext uri="{FF2B5EF4-FFF2-40B4-BE49-F238E27FC236}">
                <a16:creationId xmlns:a16="http://schemas.microsoft.com/office/drawing/2014/main" id="{190EDBBB-95C4-EECB-560D-1156499A4B4F}"/>
              </a:ext>
            </a:extLst>
          </p:cNvPr>
          <p:cNvSpPr>
            <a:spLocks noGrp="1"/>
          </p:cNvSpPr>
          <p:nvPr>
            <p:ph sz="half" idx="2"/>
          </p:nvPr>
        </p:nvSpPr>
        <p:spPr>
          <a:xfrm>
            <a:off x="6172200" y="1825625"/>
            <a:ext cx="5181600" cy="435133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5" name="Platshållare för datum 4">
            <a:extLst>
              <a:ext uri="{FF2B5EF4-FFF2-40B4-BE49-F238E27FC236}">
                <a16:creationId xmlns:a16="http://schemas.microsoft.com/office/drawing/2014/main" id="{A2CDC9C0-6ABB-6ADE-9C0D-E22C864EAAFC}"/>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6" name="Platshållare för sidfot 5">
            <a:extLst>
              <a:ext uri="{FF2B5EF4-FFF2-40B4-BE49-F238E27FC236}">
                <a16:creationId xmlns:a16="http://schemas.microsoft.com/office/drawing/2014/main" id="{385C8CD5-F625-7938-DD91-A4C72A3FF3CA}"/>
              </a:ext>
            </a:extLst>
          </p:cNvPr>
          <p:cNvSpPr>
            <a:spLocks noGrp="1"/>
          </p:cNvSpPr>
          <p:nvPr>
            <p:ph type="ftr" sz="quarter" idx="11"/>
          </p:nvPr>
        </p:nvSpPr>
        <p:spPr/>
        <p:txBody>
          <a:bodyPr/>
          <a:lstStyle/>
          <a:p>
            <a:endParaRPr lang="sv-SE"/>
          </a:p>
        </p:txBody>
      </p:sp>
      <p:sp>
        <p:nvSpPr>
          <p:cNvPr id="7" name="Platshållare för bildnummer 6">
            <a:extLst>
              <a:ext uri="{FF2B5EF4-FFF2-40B4-BE49-F238E27FC236}">
                <a16:creationId xmlns:a16="http://schemas.microsoft.com/office/drawing/2014/main" id="{F8F791CE-7EAD-B089-A41B-D9BACC4E34B4}"/>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1006056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049042CB-5C46-D432-12D2-FD849A760BCD}"/>
              </a:ext>
            </a:extLst>
          </p:cNvPr>
          <p:cNvSpPr>
            <a:spLocks noGrp="1"/>
          </p:cNvSpPr>
          <p:nvPr>
            <p:ph type="title"/>
          </p:nvPr>
        </p:nvSpPr>
        <p:spPr>
          <a:xfrm>
            <a:off x="839788" y="365125"/>
            <a:ext cx="10515600" cy="1325563"/>
          </a:xfrm>
        </p:spPr>
        <p:txBody>
          <a:bodyPr/>
          <a:lstStyle/>
          <a:p>
            <a:r>
              <a:rPr lang="sv-SE"/>
              <a:t>Klicka här för att ändra mall för rubrikformat</a:t>
            </a:r>
          </a:p>
        </p:txBody>
      </p:sp>
      <p:sp>
        <p:nvSpPr>
          <p:cNvPr id="3" name="Platshållare för text 2">
            <a:extLst>
              <a:ext uri="{FF2B5EF4-FFF2-40B4-BE49-F238E27FC236}">
                <a16:creationId xmlns:a16="http://schemas.microsoft.com/office/drawing/2014/main" id="{B09151FB-14BC-C683-BB70-D08BC35C8D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4" name="Platshållare för innehåll 3">
            <a:extLst>
              <a:ext uri="{FF2B5EF4-FFF2-40B4-BE49-F238E27FC236}">
                <a16:creationId xmlns:a16="http://schemas.microsoft.com/office/drawing/2014/main" id="{5E5E6508-1B63-2322-D0BC-06846BA9FA69}"/>
              </a:ext>
            </a:extLst>
          </p:cNvPr>
          <p:cNvSpPr>
            <a:spLocks noGrp="1"/>
          </p:cNvSpPr>
          <p:nvPr>
            <p:ph sz="half" idx="2"/>
          </p:nvPr>
        </p:nvSpPr>
        <p:spPr>
          <a:xfrm>
            <a:off x="839788" y="2505075"/>
            <a:ext cx="5157787" cy="368458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5" name="Platshållare för text 4">
            <a:extLst>
              <a:ext uri="{FF2B5EF4-FFF2-40B4-BE49-F238E27FC236}">
                <a16:creationId xmlns:a16="http://schemas.microsoft.com/office/drawing/2014/main" id="{5BC3C6A1-9EAC-9906-E95D-8A85E807A1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6" name="Platshållare för innehåll 5">
            <a:extLst>
              <a:ext uri="{FF2B5EF4-FFF2-40B4-BE49-F238E27FC236}">
                <a16:creationId xmlns:a16="http://schemas.microsoft.com/office/drawing/2014/main" id="{062A9715-E914-11DD-6E24-29BA40F8B85A}"/>
              </a:ext>
            </a:extLst>
          </p:cNvPr>
          <p:cNvSpPr>
            <a:spLocks noGrp="1"/>
          </p:cNvSpPr>
          <p:nvPr>
            <p:ph sz="quarter" idx="4"/>
          </p:nvPr>
        </p:nvSpPr>
        <p:spPr>
          <a:xfrm>
            <a:off x="6172200" y="2505075"/>
            <a:ext cx="5183188" cy="368458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7" name="Platshållare för datum 6">
            <a:extLst>
              <a:ext uri="{FF2B5EF4-FFF2-40B4-BE49-F238E27FC236}">
                <a16:creationId xmlns:a16="http://schemas.microsoft.com/office/drawing/2014/main" id="{CAEEFD54-DA9F-1701-5DB3-51A18912949B}"/>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8" name="Platshållare för sidfot 7">
            <a:extLst>
              <a:ext uri="{FF2B5EF4-FFF2-40B4-BE49-F238E27FC236}">
                <a16:creationId xmlns:a16="http://schemas.microsoft.com/office/drawing/2014/main" id="{E7825FF8-9FF0-C101-D3C9-826D7F835406}"/>
              </a:ext>
            </a:extLst>
          </p:cNvPr>
          <p:cNvSpPr>
            <a:spLocks noGrp="1"/>
          </p:cNvSpPr>
          <p:nvPr>
            <p:ph type="ftr" sz="quarter" idx="11"/>
          </p:nvPr>
        </p:nvSpPr>
        <p:spPr/>
        <p:txBody>
          <a:bodyPr/>
          <a:lstStyle/>
          <a:p>
            <a:endParaRPr lang="sv-SE"/>
          </a:p>
        </p:txBody>
      </p:sp>
      <p:sp>
        <p:nvSpPr>
          <p:cNvPr id="9" name="Platshållare för bildnummer 8">
            <a:extLst>
              <a:ext uri="{FF2B5EF4-FFF2-40B4-BE49-F238E27FC236}">
                <a16:creationId xmlns:a16="http://schemas.microsoft.com/office/drawing/2014/main" id="{C1CBB8B5-D781-B482-F01A-69227EF4ABEB}"/>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1546434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765CD12F-6239-FCCB-E8CF-313A4203A392}"/>
              </a:ext>
            </a:extLst>
          </p:cNvPr>
          <p:cNvSpPr>
            <a:spLocks noGrp="1"/>
          </p:cNvSpPr>
          <p:nvPr>
            <p:ph type="title"/>
          </p:nvPr>
        </p:nvSpPr>
        <p:spPr/>
        <p:txBody>
          <a:bodyPr/>
          <a:lstStyle/>
          <a:p>
            <a:r>
              <a:rPr lang="sv-SE"/>
              <a:t>Klicka här för att ändra mall för rubrikformat</a:t>
            </a:r>
          </a:p>
        </p:txBody>
      </p:sp>
      <p:sp>
        <p:nvSpPr>
          <p:cNvPr id="3" name="Platshållare för datum 2">
            <a:extLst>
              <a:ext uri="{FF2B5EF4-FFF2-40B4-BE49-F238E27FC236}">
                <a16:creationId xmlns:a16="http://schemas.microsoft.com/office/drawing/2014/main" id="{8FDD174A-4A85-12CF-F008-3458863178AB}"/>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4" name="Platshållare för sidfot 3">
            <a:extLst>
              <a:ext uri="{FF2B5EF4-FFF2-40B4-BE49-F238E27FC236}">
                <a16:creationId xmlns:a16="http://schemas.microsoft.com/office/drawing/2014/main" id="{795AC3C9-78B6-D545-2475-9C442FFBBAAA}"/>
              </a:ext>
            </a:extLst>
          </p:cNvPr>
          <p:cNvSpPr>
            <a:spLocks noGrp="1"/>
          </p:cNvSpPr>
          <p:nvPr>
            <p:ph type="ftr" sz="quarter" idx="11"/>
          </p:nvPr>
        </p:nvSpPr>
        <p:spPr/>
        <p:txBody>
          <a:bodyPr/>
          <a:lstStyle/>
          <a:p>
            <a:endParaRPr lang="sv-SE"/>
          </a:p>
        </p:txBody>
      </p:sp>
      <p:sp>
        <p:nvSpPr>
          <p:cNvPr id="5" name="Platshållare för bildnummer 4">
            <a:extLst>
              <a:ext uri="{FF2B5EF4-FFF2-40B4-BE49-F238E27FC236}">
                <a16:creationId xmlns:a16="http://schemas.microsoft.com/office/drawing/2014/main" id="{4D33E509-33BE-EEFE-755F-4D2D8BB6066A}"/>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1760350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tshållare för datum 1">
            <a:extLst>
              <a:ext uri="{FF2B5EF4-FFF2-40B4-BE49-F238E27FC236}">
                <a16:creationId xmlns:a16="http://schemas.microsoft.com/office/drawing/2014/main" id="{0206C65D-EAAA-B715-684C-AFF2E81788ED}"/>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3" name="Platshållare för sidfot 2">
            <a:extLst>
              <a:ext uri="{FF2B5EF4-FFF2-40B4-BE49-F238E27FC236}">
                <a16:creationId xmlns:a16="http://schemas.microsoft.com/office/drawing/2014/main" id="{86F47E8B-C245-0DB8-5E35-206E461C9DAB}"/>
              </a:ext>
            </a:extLst>
          </p:cNvPr>
          <p:cNvSpPr>
            <a:spLocks noGrp="1"/>
          </p:cNvSpPr>
          <p:nvPr>
            <p:ph type="ftr" sz="quarter" idx="11"/>
          </p:nvPr>
        </p:nvSpPr>
        <p:spPr/>
        <p:txBody>
          <a:bodyPr/>
          <a:lstStyle/>
          <a:p>
            <a:endParaRPr lang="sv-SE"/>
          </a:p>
        </p:txBody>
      </p:sp>
      <p:sp>
        <p:nvSpPr>
          <p:cNvPr id="4" name="Platshållare för bildnummer 3">
            <a:extLst>
              <a:ext uri="{FF2B5EF4-FFF2-40B4-BE49-F238E27FC236}">
                <a16:creationId xmlns:a16="http://schemas.microsoft.com/office/drawing/2014/main" id="{911A5EC9-069F-0A52-0646-372C9A317803}"/>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4200815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7CFE3D20-751A-FA85-C24A-C16A494FC73A}"/>
              </a:ext>
            </a:extLst>
          </p:cNvPr>
          <p:cNvSpPr>
            <a:spLocks noGrp="1"/>
          </p:cNvSpPr>
          <p:nvPr>
            <p:ph type="title"/>
          </p:nvPr>
        </p:nvSpPr>
        <p:spPr>
          <a:xfrm>
            <a:off x="839788" y="457200"/>
            <a:ext cx="3932237" cy="1600200"/>
          </a:xfrm>
        </p:spPr>
        <p:txBody>
          <a:bodyPr anchor="b"/>
          <a:lstStyle>
            <a:lvl1pPr>
              <a:defRPr sz="3200"/>
            </a:lvl1pPr>
          </a:lstStyle>
          <a:p>
            <a:r>
              <a:rPr lang="sv-SE"/>
              <a:t>Klicka här för att ändra mall för rubrikformat</a:t>
            </a:r>
          </a:p>
        </p:txBody>
      </p:sp>
      <p:sp>
        <p:nvSpPr>
          <p:cNvPr id="3" name="Platshållare för innehåll 2">
            <a:extLst>
              <a:ext uri="{FF2B5EF4-FFF2-40B4-BE49-F238E27FC236}">
                <a16:creationId xmlns:a16="http://schemas.microsoft.com/office/drawing/2014/main" id="{719A456C-72E7-B63A-2830-5F9A44D173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text 3">
            <a:extLst>
              <a:ext uri="{FF2B5EF4-FFF2-40B4-BE49-F238E27FC236}">
                <a16:creationId xmlns:a16="http://schemas.microsoft.com/office/drawing/2014/main" id="{909F645C-99F6-9F1E-27BD-CD50C21E1E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5" name="Platshållare för datum 4">
            <a:extLst>
              <a:ext uri="{FF2B5EF4-FFF2-40B4-BE49-F238E27FC236}">
                <a16:creationId xmlns:a16="http://schemas.microsoft.com/office/drawing/2014/main" id="{E0F20CA6-CAB6-8E54-8F4C-C781A6BD31BF}"/>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6" name="Platshållare för sidfot 5">
            <a:extLst>
              <a:ext uri="{FF2B5EF4-FFF2-40B4-BE49-F238E27FC236}">
                <a16:creationId xmlns:a16="http://schemas.microsoft.com/office/drawing/2014/main" id="{5C8C662C-322B-C45E-B809-3B8CDD839E9D}"/>
              </a:ext>
            </a:extLst>
          </p:cNvPr>
          <p:cNvSpPr>
            <a:spLocks noGrp="1"/>
          </p:cNvSpPr>
          <p:nvPr>
            <p:ph type="ftr" sz="quarter" idx="11"/>
          </p:nvPr>
        </p:nvSpPr>
        <p:spPr/>
        <p:txBody>
          <a:bodyPr/>
          <a:lstStyle/>
          <a:p>
            <a:endParaRPr lang="sv-SE"/>
          </a:p>
        </p:txBody>
      </p:sp>
      <p:sp>
        <p:nvSpPr>
          <p:cNvPr id="7" name="Platshållare för bildnummer 6">
            <a:extLst>
              <a:ext uri="{FF2B5EF4-FFF2-40B4-BE49-F238E27FC236}">
                <a16:creationId xmlns:a16="http://schemas.microsoft.com/office/drawing/2014/main" id="{29EB67C6-F3C1-34CB-B637-138A54D942EE}"/>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2030681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ed bild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F4B375FC-925E-1898-9466-2994391B90B5}"/>
              </a:ext>
            </a:extLst>
          </p:cNvPr>
          <p:cNvSpPr>
            <a:spLocks noGrp="1"/>
          </p:cNvSpPr>
          <p:nvPr>
            <p:ph type="title"/>
          </p:nvPr>
        </p:nvSpPr>
        <p:spPr>
          <a:xfrm>
            <a:off x="839788" y="457200"/>
            <a:ext cx="3932237" cy="1600200"/>
          </a:xfrm>
        </p:spPr>
        <p:txBody>
          <a:bodyPr anchor="b"/>
          <a:lstStyle>
            <a:lvl1pPr>
              <a:defRPr sz="3200"/>
            </a:lvl1pPr>
          </a:lstStyle>
          <a:p>
            <a:r>
              <a:rPr lang="sv-SE"/>
              <a:t>Klicka här för att ändra mall för rubrikformat</a:t>
            </a:r>
          </a:p>
        </p:txBody>
      </p:sp>
      <p:sp>
        <p:nvSpPr>
          <p:cNvPr id="3" name="Platshållare för bild 2">
            <a:extLst>
              <a:ext uri="{FF2B5EF4-FFF2-40B4-BE49-F238E27FC236}">
                <a16:creationId xmlns:a16="http://schemas.microsoft.com/office/drawing/2014/main" id="{C412E34F-1524-88C7-0BCC-37E057B75F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v-SE"/>
          </a:p>
        </p:txBody>
      </p:sp>
      <p:sp>
        <p:nvSpPr>
          <p:cNvPr id="4" name="Platshållare för text 3">
            <a:extLst>
              <a:ext uri="{FF2B5EF4-FFF2-40B4-BE49-F238E27FC236}">
                <a16:creationId xmlns:a16="http://schemas.microsoft.com/office/drawing/2014/main" id="{3CD6314E-7580-9E97-C7CA-29229BDCFC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5" name="Platshållare för datum 4">
            <a:extLst>
              <a:ext uri="{FF2B5EF4-FFF2-40B4-BE49-F238E27FC236}">
                <a16:creationId xmlns:a16="http://schemas.microsoft.com/office/drawing/2014/main" id="{C83312B8-5284-23E3-816F-72DEB8FB4EB5}"/>
              </a:ext>
            </a:extLst>
          </p:cNvPr>
          <p:cNvSpPr>
            <a:spLocks noGrp="1"/>
          </p:cNvSpPr>
          <p:nvPr>
            <p:ph type="dt" sz="half" idx="10"/>
          </p:nvPr>
        </p:nvSpPr>
        <p:spPr/>
        <p:txBody>
          <a:bodyPr/>
          <a:lstStyle/>
          <a:p>
            <a:fld id="{C96DC56B-AF59-3145-A5AC-9FCFD89BC0AE}" type="datetimeFigureOut">
              <a:rPr lang="sv-SE" smtClean="0"/>
              <a:t>2025-12-16</a:t>
            </a:fld>
            <a:endParaRPr lang="sv-SE"/>
          </a:p>
        </p:txBody>
      </p:sp>
      <p:sp>
        <p:nvSpPr>
          <p:cNvPr id="6" name="Platshållare för sidfot 5">
            <a:extLst>
              <a:ext uri="{FF2B5EF4-FFF2-40B4-BE49-F238E27FC236}">
                <a16:creationId xmlns:a16="http://schemas.microsoft.com/office/drawing/2014/main" id="{D3279A37-7D5D-F39B-7E51-4DFC1BDA6B84}"/>
              </a:ext>
            </a:extLst>
          </p:cNvPr>
          <p:cNvSpPr>
            <a:spLocks noGrp="1"/>
          </p:cNvSpPr>
          <p:nvPr>
            <p:ph type="ftr" sz="quarter" idx="11"/>
          </p:nvPr>
        </p:nvSpPr>
        <p:spPr/>
        <p:txBody>
          <a:bodyPr/>
          <a:lstStyle/>
          <a:p>
            <a:endParaRPr lang="sv-SE"/>
          </a:p>
        </p:txBody>
      </p:sp>
      <p:sp>
        <p:nvSpPr>
          <p:cNvPr id="7" name="Platshållare för bildnummer 6">
            <a:extLst>
              <a:ext uri="{FF2B5EF4-FFF2-40B4-BE49-F238E27FC236}">
                <a16:creationId xmlns:a16="http://schemas.microsoft.com/office/drawing/2014/main" id="{53676418-4285-F5E2-C028-A218DF8936F0}"/>
              </a:ext>
            </a:extLst>
          </p:cNvPr>
          <p:cNvSpPr>
            <a:spLocks noGrp="1"/>
          </p:cNvSpPr>
          <p:nvPr>
            <p:ph type="sldNum" sz="quarter" idx="12"/>
          </p:nvPr>
        </p:nvSpPr>
        <p:spPr/>
        <p:txBody>
          <a:bodyPr/>
          <a:lstStyle/>
          <a:p>
            <a:fld id="{5E16BE45-977B-2748-AE77-2AC71A5D79F7}" type="slidenum">
              <a:rPr lang="sv-SE" smtClean="0"/>
              <a:t>‹#›</a:t>
            </a:fld>
            <a:endParaRPr lang="sv-SE"/>
          </a:p>
        </p:txBody>
      </p:sp>
    </p:spTree>
    <p:extLst>
      <p:ext uri="{BB962C8B-B14F-4D97-AF65-F5344CB8AC3E}">
        <p14:creationId xmlns:p14="http://schemas.microsoft.com/office/powerpoint/2010/main" val="2148442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rubrik 1">
            <a:extLst>
              <a:ext uri="{FF2B5EF4-FFF2-40B4-BE49-F238E27FC236}">
                <a16:creationId xmlns:a16="http://schemas.microsoft.com/office/drawing/2014/main" id="{A8566F18-E3AB-010C-A33D-65CB806D5F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sv-SE"/>
              <a:t>Klicka här för att ändra mall för rubrikformat</a:t>
            </a:r>
          </a:p>
        </p:txBody>
      </p:sp>
      <p:sp>
        <p:nvSpPr>
          <p:cNvPr id="3" name="Platshållare för text 2">
            <a:extLst>
              <a:ext uri="{FF2B5EF4-FFF2-40B4-BE49-F238E27FC236}">
                <a16:creationId xmlns:a16="http://schemas.microsoft.com/office/drawing/2014/main" id="{D85058AF-8AFD-65BF-75E6-C1836035AA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AC9D424A-7362-769D-B0B5-A2FB942239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96DC56B-AF59-3145-A5AC-9FCFD89BC0AE}" type="datetimeFigureOut">
              <a:rPr lang="sv-SE" smtClean="0"/>
              <a:t>2025-12-16</a:t>
            </a:fld>
            <a:endParaRPr lang="sv-SE"/>
          </a:p>
        </p:txBody>
      </p:sp>
      <p:sp>
        <p:nvSpPr>
          <p:cNvPr id="5" name="Platshållare för sidfot 4">
            <a:extLst>
              <a:ext uri="{FF2B5EF4-FFF2-40B4-BE49-F238E27FC236}">
                <a16:creationId xmlns:a16="http://schemas.microsoft.com/office/drawing/2014/main" id="{0A9CC0D6-3352-63A4-34EE-651C3EB6AE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sv-SE"/>
          </a:p>
        </p:txBody>
      </p:sp>
      <p:sp>
        <p:nvSpPr>
          <p:cNvPr id="6" name="Platshållare för bildnummer 5">
            <a:extLst>
              <a:ext uri="{FF2B5EF4-FFF2-40B4-BE49-F238E27FC236}">
                <a16:creationId xmlns:a16="http://schemas.microsoft.com/office/drawing/2014/main" id="{BA8483DE-9A72-1471-A1CC-9C5B550D28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E16BE45-977B-2748-AE77-2AC71A5D79F7}" type="slidenum">
              <a:rPr lang="sv-SE" smtClean="0"/>
              <a:t>‹#›</a:t>
            </a:fld>
            <a:endParaRPr lang="sv-SE"/>
          </a:p>
        </p:txBody>
      </p:sp>
    </p:spTree>
    <p:extLst>
      <p:ext uri="{BB962C8B-B14F-4D97-AF65-F5344CB8AC3E}">
        <p14:creationId xmlns:p14="http://schemas.microsoft.com/office/powerpoint/2010/main" val="8361762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3" name="Freeform: Shape 12">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sp>
          <p:nvSpPr>
            <p:cNvPr id="14" name="Freeform: Shape 13">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sp>
          <p:nvSpPr>
            <p:cNvPr id="15" name="Freeform: Shape 14">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sp>
          <p:nvSpPr>
            <p:cNvPr id="16" name="Freeform: Shape 15">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sp>
          <p:nvSpPr>
            <p:cNvPr id="17" name="Freeform: Shape 16">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solidFill>
                  <a:schemeClr val="lt1"/>
                </a:solidFill>
              </a:endParaRPr>
            </a:p>
          </p:txBody>
        </p:sp>
        <p:sp>
          <p:nvSpPr>
            <p:cNvPr id="18" name="Freeform: Shape 17">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sp>
          <p:nvSpPr>
            <p:cNvPr id="19" name="Freeform: Shape 18">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grpSp>
      <p:sp>
        <p:nvSpPr>
          <p:cNvPr id="2" name="Rubrik 1">
            <a:extLst>
              <a:ext uri="{FF2B5EF4-FFF2-40B4-BE49-F238E27FC236}">
                <a16:creationId xmlns:a16="http://schemas.microsoft.com/office/drawing/2014/main" id="{AAD0AE5D-4BC9-34D7-DE81-331462BAE5CE}"/>
              </a:ext>
            </a:extLst>
          </p:cNvPr>
          <p:cNvSpPr>
            <a:spLocks noGrp="1"/>
          </p:cNvSpPr>
          <p:nvPr>
            <p:ph type="ctrTitle"/>
          </p:nvPr>
        </p:nvSpPr>
        <p:spPr>
          <a:xfrm>
            <a:off x="3215577" y="1537693"/>
            <a:ext cx="5760846" cy="2310312"/>
          </a:xfrm>
        </p:spPr>
        <p:txBody>
          <a:bodyPr>
            <a:normAutofit fontScale="90000"/>
          </a:bodyPr>
          <a:lstStyle/>
          <a:p>
            <a:r>
              <a:rPr lang="sv-SE" sz="9600" noProof="0" dirty="0">
                <a:solidFill>
                  <a:schemeClr val="tx2"/>
                </a:solidFill>
                <a:latin typeface="Arial Rounded MT Bold" panose="020F0704030504030204" pitchFamily="34" charset="77"/>
                <a:cs typeface="Adelle Sans Devanagari" panose="02000503000000020004" pitchFamily="2" charset="-78"/>
              </a:rPr>
              <a:t>ColorHue</a:t>
            </a:r>
          </a:p>
        </p:txBody>
      </p:sp>
      <p:sp>
        <p:nvSpPr>
          <p:cNvPr id="3" name="Underrubrik 2">
            <a:extLst>
              <a:ext uri="{FF2B5EF4-FFF2-40B4-BE49-F238E27FC236}">
                <a16:creationId xmlns:a16="http://schemas.microsoft.com/office/drawing/2014/main" id="{C47765A2-19C9-797F-9A7D-DDA2AD506E4A}"/>
              </a:ext>
            </a:extLst>
          </p:cNvPr>
          <p:cNvSpPr>
            <a:spLocks noGrp="1"/>
          </p:cNvSpPr>
          <p:nvPr>
            <p:ph type="subTitle" idx="1"/>
          </p:nvPr>
        </p:nvSpPr>
        <p:spPr>
          <a:xfrm>
            <a:off x="3090514" y="4220015"/>
            <a:ext cx="6184303" cy="1669989"/>
          </a:xfrm>
        </p:spPr>
        <p:txBody>
          <a:bodyPr>
            <a:normAutofit/>
          </a:bodyPr>
          <a:lstStyle/>
          <a:p>
            <a:r>
              <a:rPr lang="sv-SE" sz="2000" noProof="0" dirty="0">
                <a:solidFill>
                  <a:schemeClr val="tx2"/>
                </a:solidFill>
                <a:latin typeface="Arial Rounded MT Bold" panose="020F0704030504030204" pitchFamily="34" charset="77"/>
                <a:ea typeface="Apple Symbols" panose="02000000000000000000" pitchFamily="2" charset="-79"/>
                <a:cs typeface="Apple Symbols" panose="02000000000000000000" pitchFamily="2" charset="-79"/>
              </a:rPr>
              <a:t>Slutpresentation</a:t>
            </a:r>
          </a:p>
          <a:p>
            <a:r>
              <a:rPr lang="sv-SE" sz="2000" noProof="0" dirty="0">
                <a:solidFill>
                  <a:schemeClr val="tx2"/>
                </a:solidFill>
                <a:latin typeface="Arial Rounded MT Bold" panose="020F0704030504030204" pitchFamily="34" charset="77"/>
                <a:ea typeface="Apple Symbols" panose="02000000000000000000" pitchFamily="2" charset="-79"/>
                <a:cs typeface="Apple Symbols" panose="02000000000000000000" pitchFamily="2" charset="-79"/>
              </a:rPr>
              <a:t> Grupp 1:</a:t>
            </a:r>
          </a:p>
          <a:p>
            <a:r>
              <a:rPr lang="sv-SE" sz="2000" noProof="0" dirty="0">
                <a:solidFill>
                  <a:schemeClr val="tx2"/>
                </a:solidFill>
                <a:latin typeface="Arial Rounded MT Bold" panose="020F0704030504030204" pitchFamily="34" charset="77"/>
                <a:ea typeface="Apple Symbols" panose="02000000000000000000" pitchFamily="2" charset="-79"/>
                <a:cs typeface="Apple Symbols" panose="02000000000000000000" pitchFamily="2" charset="-79"/>
              </a:rPr>
              <a:t>Mathilda, Alexandra, Fargol &amp; Alisar</a:t>
            </a:r>
          </a:p>
        </p:txBody>
      </p:sp>
    </p:spTree>
    <p:extLst>
      <p:ext uri="{BB962C8B-B14F-4D97-AF65-F5344CB8AC3E}">
        <p14:creationId xmlns:p14="http://schemas.microsoft.com/office/powerpoint/2010/main" val="31857085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pic>
        <p:nvPicPr>
          <p:cNvPr id="4" name="Content Placeholder 3" descr="A blue rectangular sign with white text&#10;&#10;AI-generated content may be incorrect.">
            <a:extLst>
              <a:ext uri="{FF2B5EF4-FFF2-40B4-BE49-F238E27FC236}">
                <a16:creationId xmlns:a16="http://schemas.microsoft.com/office/drawing/2014/main" id="{C135D103-AEFB-1047-1A0D-8FE50D5390FE}"/>
              </a:ext>
            </a:extLst>
          </p:cNvPr>
          <p:cNvPicPr>
            <a:picLocks noGrp="1" noChangeAspect="1"/>
          </p:cNvPicPr>
          <p:nvPr>
            <p:ph idx="1"/>
          </p:nvPr>
        </p:nvPicPr>
        <p:blipFill>
          <a:blip r:embed="rId3"/>
          <a:stretch>
            <a:fillRect/>
          </a:stretch>
        </p:blipFill>
        <p:spPr>
          <a:xfrm>
            <a:off x="4832629" y="316818"/>
            <a:ext cx="2530937" cy="1417852"/>
          </a:xfrm>
          <a:prstGeom prst="rect">
            <a:avLst/>
          </a:prstGeom>
        </p:spPr>
      </p:pic>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sz="800" noProof="0" dirty="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pic>
        <p:nvPicPr>
          <p:cNvPr id="7" name="Picture 6" descr="A diagram of a computer&#10;&#10;AI-generated content may be incorrect.">
            <a:extLst>
              <a:ext uri="{FF2B5EF4-FFF2-40B4-BE49-F238E27FC236}">
                <a16:creationId xmlns:a16="http://schemas.microsoft.com/office/drawing/2014/main" id="{3C041DAC-6CB3-119C-6DB6-4B6394006CDE}"/>
              </a:ext>
            </a:extLst>
          </p:cNvPr>
          <p:cNvPicPr>
            <a:picLocks noChangeAspect="1"/>
          </p:cNvPicPr>
          <p:nvPr/>
        </p:nvPicPr>
        <p:blipFill>
          <a:blip r:embed="rId4"/>
          <a:stretch>
            <a:fillRect/>
          </a:stretch>
        </p:blipFill>
        <p:spPr>
          <a:xfrm>
            <a:off x="3309056" y="1848556"/>
            <a:ext cx="8643056" cy="4593167"/>
          </a:xfrm>
          <a:prstGeom prst="rect">
            <a:avLst/>
          </a:prstGeom>
        </p:spPr>
      </p:pic>
      <p:sp>
        <p:nvSpPr>
          <p:cNvPr id="2" name="TextBox 1">
            <a:extLst>
              <a:ext uri="{FF2B5EF4-FFF2-40B4-BE49-F238E27FC236}">
                <a16:creationId xmlns:a16="http://schemas.microsoft.com/office/drawing/2014/main" id="{4CE668BF-52E8-64CF-DAC9-3D0A9437DA65}"/>
              </a:ext>
            </a:extLst>
          </p:cNvPr>
          <p:cNvSpPr txBox="1"/>
          <p:nvPr/>
        </p:nvSpPr>
        <p:spPr>
          <a:xfrm>
            <a:off x="-471" y="1846213"/>
            <a:ext cx="3310758"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sv-SE" noProof="0" dirty="0">
                <a:latin typeface="Aptos Display"/>
                <a:ea typeface="+mn-lt"/>
                <a:cs typeface="+mn-lt"/>
              </a:rPr>
              <a:t>Står för </a:t>
            </a:r>
            <a:r>
              <a:rPr lang="sv-SE" i="1" noProof="0" dirty="0" err="1">
                <a:latin typeface="Aptos Display"/>
                <a:ea typeface="+mn-lt"/>
                <a:cs typeface="+mn-lt"/>
              </a:rPr>
              <a:t>HyperText</a:t>
            </a:r>
            <a:r>
              <a:rPr lang="sv-SE" i="1" noProof="0" dirty="0">
                <a:latin typeface="Aptos Display"/>
                <a:ea typeface="+mn-lt"/>
                <a:cs typeface="+mn-lt"/>
              </a:rPr>
              <a:t> Transfer </a:t>
            </a:r>
            <a:r>
              <a:rPr lang="sv-SE" i="1" noProof="0" dirty="0" err="1">
                <a:latin typeface="Aptos Display"/>
                <a:ea typeface="+mn-lt"/>
                <a:cs typeface="+mn-lt"/>
              </a:rPr>
              <a:t>Protocol</a:t>
            </a:r>
            <a:endParaRPr lang="sv-SE" noProof="0" dirty="0">
              <a:latin typeface="Aptos Display"/>
            </a:endParaRPr>
          </a:p>
          <a:p>
            <a:pPr marL="285750" indent="-285750">
              <a:buFont typeface="Arial"/>
              <a:buChar char="•"/>
            </a:pPr>
            <a:endParaRPr lang="sv-SE" i="1" noProof="0" dirty="0">
              <a:latin typeface="Aptos Display"/>
              <a:ea typeface="+mn-lt"/>
              <a:cs typeface="+mn-lt"/>
            </a:endParaRPr>
          </a:p>
          <a:p>
            <a:pPr marL="285750" indent="-285750">
              <a:buFont typeface="Arial"/>
              <a:buChar char="•"/>
            </a:pPr>
            <a:r>
              <a:rPr lang="sv-SE" noProof="0" dirty="0">
                <a:latin typeface="Aptos Display"/>
                <a:ea typeface="+mn-lt"/>
                <a:cs typeface="+mn-lt"/>
              </a:rPr>
              <a:t>Används för kommunikation på internet</a:t>
            </a:r>
            <a:endParaRPr lang="sv-SE" noProof="0" dirty="0">
              <a:latin typeface="Aptos Display"/>
            </a:endParaRPr>
          </a:p>
          <a:p>
            <a:pPr marL="285750" indent="-285750">
              <a:buFont typeface="Arial"/>
              <a:buChar char="•"/>
            </a:pPr>
            <a:endParaRPr lang="sv-SE" noProof="0" dirty="0">
              <a:latin typeface="Aptos Display"/>
              <a:ea typeface="+mn-lt"/>
              <a:cs typeface="+mn-lt"/>
            </a:endParaRPr>
          </a:p>
          <a:p>
            <a:pPr marL="285750" indent="-285750">
              <a:buFont typeface="Arial"/>
              <a:buChar char="•"/>
            </a:pPr>
            <a:r>
              <a:rPr lang="sv-SE" noProof="0" dirty="0">
                <a:latin typeface="Aptos Display"/>
                <a:ea typeface="+mn-lt"/>
                <a:cs typeface="+mn-lt"/>
              </a:rPr>
              <a:t>Skickar information mellan webbläsare och server</a:t>
            </a:r>
          </a:p>
          <a:p>
            <a:pPr marL="285750" indent="-285750">
              <a:buFont typeface="Arial"/>
              <a:buChar char="•"/>
            </a:pPr>
            <a:endParaRPr lang="sv-SE" noProof="0" dirty="0">
              <a:latin typeface="Aptos Display"/>
            </a:endParaRPr>
          </a:p>
          <a:p>
            <a:pPr marL="285750" indent="-285750">
              <a:buFont typeface="Arial"/>
              <a:buChar char="•"/>
            </a:pPr>
            <a:r>
              <a:rPr lang="sv-SE" noProof="0" dirty="0">
                <a:latin typeface="Aptos Display"/>
                <a:ea typeface="+mn-lt"/>
                <a:cs typeface="+mn-lt"/>
              </a:rPr>
              <a:t>Fungerar med förfrågan och svar</a:t>
            </a:r>
            <a:endParaRPr lang="sv-SE" noProof="0" dirty="0">
              <a:latin typeface="Aptos Display"/>
            </a:endParaRPr>
          </a:p>
          <a:p>
            <a:pPr marL="285750" indent="-285750">
              <a:buFont typeface="Arial"/>
              <a:buChar char="•"/>
            </a:pPr>
            <a:endParaRPr lang="sv-SE" noProof="0" dirty="0">
              <a:latin typeface="Aptos Display"/>
              <a:ea typeface="+mn-lt"/>
              <a:cs typeface="+mn-lt"/>
            </a:endParaRPr>
          </a:p>
          <a:p>
            <a:pPr marL="285750" indent="-285750">
              <a:buFont typeface="Arial"/>
              <a:buChar char="•"/>
            </a:pPr>
            <a:r>
              <a:rPr lang="sv-SE" noProof="0" dirty="0">
                <a:latin typeface="Aptos Display"/>
                <a:ea typeface="+mn-lt"/>
                <a:cs typeface="+mn-lt"/>
              </a:rPr>
              <a:t>Används för att hämta webbsidor och data</a:t>
            </a:r>
            <a:endParaRPr lang="sv-SE" noProof="0" dirty="0">
              <a:latin typeface="Aptos Display"/>
            </a:endParaRPr>
          </a:p>
          <a:p>
            <a:pPr algn="l"/>
            <a:endParaRPr lang="sv-SE" noProof="0" dirty="0">
              <a:latin typeface="Aptos Display"/>
            </a:endParaRPr>
          </a:p>
        </p:txBody>
      </p:sp>
    </p:spTree>
    <p:extLst>
      <p:ext uri="{BB962C8B-B14F-4D97-AF65-F5344CB8AC3E}">
        <p14:creationId xmlns:p14="http://schemas.microsoft.com/office/powerpoint/2010/main" val="513023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pic>
        <p:nvPicPr>
          <p:cNvPr id="4" name="Content Placeholder 3" descr="A red square file with white text&#10;&#10;AI-generated content may be incorrect.">
            <a:extLst>
              <a:ext uri="{FF2B5EF4-FFF2-40B4-BE49-F238E27FC236}">
                <a16:creationId xmlns:a16="http://schemas.microsoft.com/office/drawing/2014/main" id="{D66790B4-4963-AE8B-0DFF-8E5551CF498B}"/>
              </a:ext>
            </a:extLst>
          </p:cNvPr>
          <p:cNvPicPr>
            <a:picLocks noGrp="1" noChangeAspect="1"/>
          </p:cNvPicPr>
          <p:nvPr>
            <p:ph idx="1"/>
          </p:nvPr>
        </p:nvPicPr>
        <p:blipFill>
          <a:blip r:embed="rId3"/>
          <a:stretch>
            <a:fillRect/>
          </a:stretch>
        </p:blipFill>
        <p:spPr>
          <a:xfrm>
            <a:off x="5351540" y="199615"/>
            <a:ext cx="1487743" cy="1450317"/>
          </a:xfrm>
          <a:prstGeom prst="rect">
            <a:avLst/>
          </a:prstGeom>
        </p:spPr>
      </p:pic>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sz="800" noProof="0" dirty="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pic>
        <p:nvPicPr>
          <p:cNvPr id="5" name="Picture 4" descr="A screenshot of a computer program">
            <a:extLst>
              <a:ext uri="{FF2B5EF4-FFF2-40B4-BE49-F238E27FC236}">
                <a16:creationId xmlns:a16="http://schemas.microsoft.com/office/drawing/2014/main" id="{A3485F06-B59B-6913-25F1-59252C7EC052}"/>
              </a:ext>
            </a:extLst>
          </p:cNvPr>
          <p:cNvPicPr>
            <a:picLocks noChangeAspect="1"/>
          </p:cNvPicPr>
          <p:nvPr/>
        </p:nvPicPr>
        <p:blipFill>
          <a:blip r:embed="rId4"/>
          <a:stretch>
            <a:fillRect/>
          </a:stretch>
        </p:blipFill>
        <p:spPr>
          <a:xfrm>
            <a:off x="3290827" y="2380404"/>
            <a:ext cx="8736664" cy="3534426"/>
          </a:xfrm>
          <a:prstGeom prst="rect">
            <a:avLst/>
          </a:prstGeom>
        </p:spPr>
      </p:pic>
      <p:sp>
        <p:nvSpPr>
          <p:cNvPr id="2" name="TextBox 1">
            <a:extLst>
              <a:ext uri="{FF2B5EF4-FFF2-40B4-BE49-F238E27FC236}">
                <a16:creationId xmlns:a16="http://schemas.microsoft.com/office/drawing/2014/main" id="{A1A4F877-A7BE-A82F-59F7-1D8B1DB9CAE9}"/>
              </a:ext>
            </a:extLst>
          </p:cNvPr>
          <p:cNvSpPr txBox="1"/>
          <p:nvPr/>
        </p:nvSpPr>
        <p:spPr>
          <a:xfrm>
            <a:off x="2118" y="2022692"/>
            <a:ext cx="3021723"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sv-SE" noProof="0" dirty="0">
                <a:latin typeface="Aptos Display"/>
                <a:ea typeface="+mn-lt"/>
                <a:cs typeface="+mn-lt"/>
              </a:rPr>
              <a:t>Står för </a:t>
            </a:r>
            <a:r>
              <a:rPr lang="sv-SE" i="1" noProof="0" dirty="0" err="1">
                <a:latin typeface="Aptos Display"/>
                <a:ea typeface="+mn-lt"/>
                <a:cs typeface="+mn-lt"/>
              </a:rPr>
              <a:t>HyperText</a:t>
            </a:r>
            <a:r>
              <a:rPr lang="sv-SE" i="1" noProof="0" dirty="0">
                <a:latin typeface="Aptos Display"/>
                <a:ea typeface="+mn-lt"/>
                <a:cs typeface="+mn-lt"/>
              </a:rPr>
              <a:t> </a:t>
            </a:r>
            <a:r>
              <a:rPr lang="sv-SE" i="1" noProof="0" dirty="0" err="1">
                <a:latin typeface="Aptos Display"/>
                <a:ea typeface="+mn-lt"/>
                <a:cs typeface="+mn-lt"/>
              </a:rPr>
              <a:t>Markup</a:t>
            </a:r>
            <a:r>
              <a:rPr lang="sv-SE" i="1" noProof="0" dirty="0">
                <a:latin typeface="Aptos Display"/>
                <a:ea typeface="+mn-lt"/>
                <a:cs typeface="+mn-lt"/>
              </a:rPr>
              <a:t> </a:t>
            </a:r>
            <a:r>
              <a:rPr lang="sv-SE" i="1" noProof="0" dirty="0" err="1">
                <a:latin typeface="Aptos Display"/>
                <a:ea typeface="+mn-lt"/>
                <a:cs typeface="+mn-lt"/>
              </a:rPr>
              <a:t>Language</a:t>
            </a:r>
            <a:endParaRPr lang="sv-SE" noProof="0" dirty="0">
              <a:latin typeface="Aptos Display"/>
            </a:endParaRPr>
          </a:p>
          <a:p>
            <a:pPr marL="285750" indent="-285750">
              <a:buFont typeface="Arial"/>
              <a:buChar char="•"/>
            </a:pPr>
            <a:endParaRPr lang="sv-SE" i="1" noProof="0" dirty="0">
              <a:latin typeface="Aptos Display"/>
              <a:ea typeface="+mn-lt"/>
              <a:cs typeface="+mn-lt"/>
            </a:endParaRPr>
          </a:p>
          <a:p>
            <a:pPr marL="285750" indent="-285750">
              <a:buFont typeface="Arial"/>
              <a:buChar char="•"/>
            </a:pPr>
            <a:r>
              <a:rPr lang="sv-SE" noProof="0" dirty="0">
                <a:latin typeface="Aptos Display"/>
                <a:ea typeface="+mn-lt"/>
                <a:cs typeface="+mn-lt"/>
              </a:rPr>
              <a:t>Används för att skapa och strukturera webbsidor</a:t>
            </a:r>
          </a:p>
          <a:p>
            <a:pPr marL="285750" indent="-285750">
              <a:buFont typeface="Arial"/>
              <a:buChar char="•"/>
            </a:pPr>
            <a:endParaRPr lang="sv-SE" noProof="0" dirty="0">
              <a:latin typeface="Aptos Display"/>
            </a:endParaRPr>
          </a:p>
          <a:p>
            <a:pPr marL="285750" indent="-285750">
              <a:buFont typeface="Arial"/>
              <a:buChar char="•"/>
            </a:pPr>
            <a:r>
              <a:rPr lang="sv-SE" noProof="0" dirty="0">
                <a:latin typeface="Aptos Display"/>
                <a:ea typeface="+mn-lt"/>
                <a:cs typeface="+mn-lt"/>
              </a:rPr>
              <a:t>Bestämmer innehållet på sidan (text, bilder, länkar)</a:t>
            </a:r>
            <a:endParaRPr lang="sv-SE" noProof="0" dirty="0">
              <a:latin typeface="Aptos Display"/>
            </a:endParaRPr>
          </a:p>
          <a:p>
            <a:pPr marL="285750" indent="-285750">
              <a:buFont typeface="Arial"/>
              <a:buChar char="•"/>
            </a:pPr>
            <a:endParaRPr lang="sv-SE" noProof="0" dirty="0">
              <a:latin typeface="Aptos Display"/>
              <a:ea typeface="+mn-lt"/>
              <a:cs typeface="+mn-lt"/>
            </a:endParaRPr>
          </a:p>
          <a:p>
            <a:pPr marL="285750" indent="-285750">
              <a:buFont typeface="Arial"/>
              <a:buChar char="•"/>
            </a:pPr>
            <a:r>
              <a:rPr lang="sv-SE" noProof="0" dirty="0">
                <a:latin typeface="Aptos Display"/>
                <a:ea typeface="+mn-lt"/>
                <a:cs typeface="+mn-lt"/>
              </a:rPr>
              <a:t>Bygger upp sidans struktur med taggar, </a:t>
            </a:r>
            <a:r>
              <a:rPr lang="sv-SE" noProof="0" dirty="0" err="1">
                <a:latin typeface="Aptos Display"/>
                <a:ea typeface="+mn-lt"/>
                <a:cs typeface="+mn-lt"/>
              </a:rPr>
              <a:t>Head</a:t>
            </a:r>
            <a:r>
              <a:rPr lang="sv-SE" noProof="0" dirty="0">
                <a:latin typeface="Aptos Display"/>
                <a:ea typeface="+mn-lt"/>
                <a:cs typeface="+mn-lt"/>
              </a:rPr>
              <a:t> och Body </a:t>
            </a:r>
            <a:endParaRPr lang="sv-SE" noProof="0" dirty="0">
              <a:latin typeface="Aptos Display"/>
            </a:endParaRPr>
          </a:p>
          <a:p>
            <a:pPr marL="285750" indent="-285750">
              <a:buFont typeface="Arial"/>
              <a:buChar char="•"/>
            </a:pPr>
            <a:endParaRPr lang="sv-SE" noProof="0" dirty="0">
              <a:latin typeface="Aptos Display"/>
              <a:ea typeface="+mn-lt"/>
              <a:cs typeface="+mn-lt"/>
            </a:endParaRPr>
          </a:p>
          <a:p>
            <a:pPr marL="285750" indent="-285750">
              <a:buFont typeface="Arial"/>
              <a:buChar char="•"/>
            </a:pPr>
            <a:r>
              <a:rPr lang="sv-SE" noProof="0" dirty="0">
                <a:latin typeface="Aptos Display"/>
                <a:ea typeface="+mn-lt"/>
                <a:cs typeface="+mn-lt"/>
              </a:rPr>
              <a:t>Är grunden/skelettet för alla webbsidor</a:t>
            </a:r>
            <a:endParaRPr lang="sv-SE" noProof="0" dirty="0">
              <a:latin typeface="Aptos Display"/>
            </a:endParaRPr>
          </a:p>
          <a:p>
            <a:pPr algn="l"/>
            <a:endParaRPr lang="sv-SE" noProof="0" dirty="0">
              <a:latin typeface="Aptos Display"/>
            </a:endParaRPr>
          </a:p>
        </p:txBody>
      </p:sp>
    </p:spTree>
    <p:extLst>
      <p:ext uri="{BB962C8B-B14F-4D97-AF65-F5344CB8AC3E}">
        <p14:creationId xmlns:p14="http://schemas.microsoft.com/office/powerpoint/2010/main" val="3683471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
        <p:nvSpPr>
          <p:cNvPr id="2" name="Rubrik 1">
            <a:extLst>
              <a:ext uri="{FF2B5EF4-FFF2-40B4-BE49-F238E27FC236}">
                <a16:creationId xmlns:a16="http://schemas.microsoft.com/office/drawing/2014/main" id="{527CBF3C-99B6-8008-ECB7-426544080BB2}"/>
              </a:ext>
            </a:extLst>
          </p:cNvPr>
          <p:cNvSpPr>
            <a:spLocks noGrp="1"/>
          </p:cNvSpPr>
          <p:nvPr>
            <p:ph type="title"/>
          </p:nvPr>
        </p:nvSpPr>
        <p:spPr>
          <a:xfrm>
            <a:off x="3218499" y="2308961"/>
            <a:ext cx="5754696" cy="1837349"/>
          </a:xfrm>
        </p:spPr>
        <p:txBody>
          <a:bodyPr>
            <a:normAutofit/>
          </a:bodyPr>
          <a:lstStyle/>
          <a:p>
            <a:pPr algn="ctr"/>
            <a:r>
              <a:rPr lang="sv-SE" sz="3600" noProof="0" dirty="0">
                <a:solidFill>
                  <a:schemeClr val="tx2"/>
                </a:solidFill>
                <a:latin typeface="Arial Rounded MT Bold" panose="020F0704030504030204" pitchFamily="34" charset="77"/>
              </a:rPr>
              <a:t>Tack för oss!</a:t>
            </a:r>
            <a:br>
              <a:rPr lang="sv-SE" sz="3600" noProof="0" dirty="0">
                <a:solidFill>
                  <a:schemeClr val="tx2"/>
                </a:solidFill>
                <a:latin typeface="Arial Rounded MT Bold" panose="020F0704030504030204" pitchFamily="34" charset="77"/>
              </a:rPr>
            </a:br>
            <a:r>
              <a:rPr lang="sv-SE" sz="3600" noProof="0" dirty="0">
                <a:solidFill>
                  <a:schemeClr val="tx2"/>
                </a:solidFill>
                <a:latin typeface="Arial Rounded MT Bold" panose="020F0704030504030204" pitchFamily="34" charset="77"/>
              </a:rPr>
              <a:t>Frågor på de?</a:t>
            </a:r>
          </a:p>
        </p:txBody>
      </p:sp>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sz="800" noProof="0" dirty="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Tree>
    <p:extLst>
      <p:ext uri="{BB962C8B-B14F-4D97-AF65-F5344CB8AC3E}">
        <p14:creationId xmlns:p14="http://schemas.microsoft.com/office/powerpoint/2010/main" val="383041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
        <p:nvSpPr>
          <p:cNvPr id="2" name="Rubrik 1">
            <a:extLst>
              <a:ext uri="{FF2B5EF4-FFF2-40B4-BE49-F238E27FC236}">
                <a16:creationId xmlns:a16="http://schemas.microsoft.com/office/drawing/2014/main" id="{E0C1696C-40EC-DDAF-75A1-DC9CCE6C6157}"/>
              </a:ext>
            </a:extLst>
          </p:cNvPr>
          <p:cNvSpPr>
            <a:spLocks noGrp="1"/>
          </p:cNvSpPr>
          <p:nvPr>
            <p:ph type="title"/>
          </p:nvPr>
        </p:nvSpPr>
        <p:spPr>
          <a:xfrm>
            <a:off x="3005437" y="240390"/>
            <a:ext cx="5754696" cy="1837349"/>
          </a:xfrm>
        </p:spPr>
        <p:txBody>
          <a:bodyPr>
            <a:normAutofit/>
          </a:bodyPr>
          <a:lstStyle/>
          <a:p>
            <a:pPr algn="ctr"/>
            <a:r>
              <a:rPr lang="sv-SE" sz="3600" noProof="0" dirty="0">
                <a:solidFill>
                  <a:schemeClr val="tx2"/>
                </a:solidFill>
                <a:latin typeface="Arial Rounded MT Bold" panose="020F0704030504030204" pitchFamily="34" charset="77"/>
              </a:rPr>
              <a:t>Agenda</a:t>
            </a:r>
          </a:p>
        </p:txBody>
      </p:sp>
      <p:sp>
        <p:nvSpPr>
          <p:cNvPr id="3" name="Platshållare för innehåll 2">
            <a:extLst>
              <a:ext uri="{FF2B5EF4-FFF2-40B4-BE49-F238E27FC236}">
                <a16:creationId xmlns:a16="http://schemas.microsoft.com/office/drawing/2014/main" id="{9335C9BD-A9DC-4913-B1A9-387FD4475B58}"/>
              </a:ext>
            </a:extLst>
          </p:cNvPr>
          <p:cNvSpPr>
            <a:spLocks noGrp="1"/>
          </p:cNvSpPr>
          <p:nvPr>
            <p:ph idx="1"/>
          </p:nvPr>
        </p:nvSpPr>
        <p:spPr>
          <a:xfrm>
            <a:off x="3005436" y="2213568"/>
            <a:ext cx="6449459" cy="3364272"/>
          </a:xfrm>
        </p:spPr>
        <p:txBody>
          <a:bodyPr anchor="t">
            <a:normAutofit/>
          </a:bodyPr>
          <a:lstStyle/>
          <a:p>
            <a:endParaRPr lang="sv-SE" sz="2000" noProof="0" dirty="0">
              <a:solidFill>
                <a:schemeClr val="tx2"/>
              </a:solidFill>
            </a:endParaRPr>
          </a:p>
          <a:p>
            <a:r>
              <a:rPr lang="sv-SE" sz="2600" noProof="0" dirty="0">
                <a:solidFill>
                  <a:schemeClr val="tx2"/>
                </a:solidFill>
                <a:latin typeface="Arial Rounded MT Bold" panose="020F0704030504030204" pitchFamily="34" charset="77"/>
              </a:rPr>
              <a:t>User och kontext</a:t>
            </a:r>
          </a:p>
          <a:p>
            <a:r>
              <a:rPr lang="sv-SE" sz="2600" noProof="0" dirty="0">
                <a:solidFill>
                  <a:schemeClr val="tx2"/>
                </a:solidFill>
                <a:latin typeface="Arial Rounded MT Bold" panose="020F0704030504030204" pitchFamily="34" charset="77"/>
              </a:rPr>
              <a:t>Scenario</a:t>
            </a:r>
          </a:p>
          <a:p>
            <a:r>
              <a:rPr lang="sv-SE" sz="2600" noProof="0" dirty="0">
                <a:solidFill>
                  <a:schemeClr val="tx2"/>
                </a:solidFill>
                <a:latin typeface="Arial Rounded MT Bold" panose="020F0704030504030204" pitchFamily="34" charset="77"/>
              </a:rPr>
              <a:t>Lärdomar &amp; hur vi har gått tillväga</a:t>
            </a:r>
          </a:p>
          <a:p>
            <a:r>
              <a:rPr lang="sv-SE" sz="2600" noProof="0" dirty="0">
                <a:solidFill>
                  <a:schemeClr val="tx2"/>
                </a:solidFill>
                <a:latin typeface="Arial Rounded MT Bold" panose="020F0704030504030204" pitchFamily="34" charset="77"/>
              </a:rPr>
              <a:t>Webbsida, Graf &amp; Readme.md</a:t>
            </a:r>
          </a:p>
          <a:p>
            <a:r>
              <a:rPr lang="sv-SE" sz="2600" noProof="0" dirty="0">
                <a:solidFill>
                  <a:schemeClr val="tx2"/>
                </a:solidFill>
                <a:latin typeface="Arial Rounded MT Bold" panose="020F0704030504030204" pitchFamily="34" charset="77"/>
              </a:rPr>
              <a:t>Frågestund</a:t>
            </a:r>
          </a:p>
        </p:txBody>
      </p:sp>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sz="800" noProof="0" dirty="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Tree>
    <p:extLst>
      <p:ext uri="{BB962C8B-B14F-4D97-AF65-F5344CB8AC3E}">
        <p14:creationId xmlns:p14="http://schemas.microsoft.com/office/powerpoint/2010/main" val="912683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
        <p:nvSpPr>
          <p:cNvPr id="2" name="Rubrik 1">
            <a:extLst>
              <a:ext uri="{FF2B5EF4-FFF2-40B4-BE49-F238E27FC236}">
                <a16:creationId xmlns:a16="http://schemas.microsoft.com/office/drawing/2014/main" id="{1A4597B0-1816-25F4-F76A-BFEAF652AD75}"/>
              </a:ext>
            </a:extLst>
          </p:cNvPr>
          <p:cNvSpPr>
            <a:spLocks noGrp="1"/>
          </p:cNvSpPr>
          <p:nvPr>
            <p:ph type="title"/>
          </p:nvPr>
        </p:nvSpPr>
        <p:spPr>
          <a:xfrm>
            <a:off x="3215226" y="-44591"/>
            <a:ext cx="5754696" cy="1837349"/>
          </a:xfrm>
        </p:spPr>
        <p:txBody>
          <a:bodyPr>
            <a:normAutofit/>
          </a:bodyPr>
          <a:lstStyle/>
          <a:p>
            <a:pPr algn="ctr"/>
            <a:r>
              <a:rPr lang="sv-SE" sz="3600" noProof="0" dirty="0">
                <a:solidFill>
                  <a:schemeClr val="tx2"/>
                </a:solidFill>
                <a:latin typeface="Arial Rounded MT Bold" panose="020F0704030504030204" pitchFamily="34" charset="77"/>
              </a:rPr>
              <a:t>User &amp; kontext</a:t>
            </a:r>
          </a:p>
        </p:txBody>
      </p:sp>
      <p:sp>
        <p:nvSpPr>
          <p:cNvPr id="3" name="Platshållare för innehåll 2">
            <a:extLst>
              <a:ext uri="{FF2B5EF4-FFF2-40B4-BE49-F238E27FC236}">
                <a16:creationId xmlns:a16="http://schemas.microsoft.com/office/drawing/2014/main" id="{727863DC-2AA7-7E55-D51E-020C520EEE3B}"/>
              </a:ext>
            </a:extLst>
          </p:cNvPr>
          <p:cNvSpPr>
            <a:spLocks noGrp="1"/>
          </p:cNvSpPr>
          <p:nvPr>
            <p:ph idx="1"/>
          </p:nvPr>
        </p:nvSpPr>
        <p:spPr>
          <a:xfrm>
            <a:off x="8308880" y="1582340"/>
            <a:ext cx="3545380" cy="2406858"/>
          </a:xfrm>
        </p:spPr>
        <p:txBody>
          <a:bodyPr anchor="t">
            <a:normAutofit fontScale="92500" lnSpcReduction="20000"/>
          </a:bodyPr>
          <a:lstStyle/>
          <a:p>
            <a:pPr marL="0" indent="0">
              <a:buNone/>
            </a:pPr>
            <a:r>
              <a:rPr lang="sv-SE" sz="2000" noProof="0" dirty="0">
                <a:solidFill>
                  <a:schemeClr val="tx2"/>
                </a:solidFill>
                <a:latin typeface="Arial Rounded MT Bold" panose="020F0704030504030204" pitchFamily="34" charset="77"/>
              </a:rPr>
              <a:t>Anpassningar för användare:</a:t>
            </a:r>
          </a:p>
          <a:p>
            <a:r>
              <a:rPr lang="sv-SE" sz="2000" noProof="0" dirty="0">
                <a:solidFill>
                  <a:schemeClr val="tx2"/>
                </a:solidFill>
                <a:latin typeface="Arial Rounded MT Bold" panose="020F0704030504030204" pitchFamily="34" charset="77"/>
              </a:rPr>
              <a:t>Enkelt utseende och användning av hemsidan</a:t>
            </a:r>
          </a:p>
          <a:p>
            <a:r>
              <a:rPr lang="sv-SE" sz="2000" noProof="0" dirty="0">
                <a:solidFill>
                  <a:schemeClr val="tx2"/>
                </a:solidFill>
                <a:latin typeface="Arial Rounded MT Bold" panose="020F0704030504030204" pitchFamily="34" charset="77"/>
              </a:rPr>
              <a:t>Grafens färg och typsnitt</a:t>
            </a:r>
          </a:p>
          <a:p>
            <a:r>
              <a:rPr lang="sv-SE" sz="2000" noProof="0" dirty="0">
                <a:latin typeface="Arial Rounded MT Bold" panose="020F0704030504030204" pitchFamily="34" charset="77"/>
              </a:rPr>
              <a:t>Sensor är gjort för att lägga på en trapp pall </a:t>
            </a:r>
          </a:p>
          <a:p>
            <a:r>
              <a:rPr lang="sv-SE" sz="2000" noProof="0" dirty="0">
                <a:latin typeface="Arial Rounded MT Bold" panose="020F0704030504030204" pitchFamily="34" charset="77"/>
              </a:rPr>
              <a:t>Telefon fokuserad</a:t>
            </a:r>
          </a:p>
          <a:p>
            <a:endParaRPr lang="sv-SE" sz="2000" noProof="0" dirty="0">
              <a:solidFill>
                <a:schemeClr val="tx2"/>
              </a:solidFill>
            </a:endParaRPr>
          </a:p>
          <a:p>
            <a:endParaRPr lang="sv-SE" sz="2000" noProof="0" dirty="0">
              <a:solidFill>
                <a:schemeClr val="tx2"/>
              </a:solidFill>
            </a:endParaRPr>
          </a:p>
        </p:txBody>
      </p:sp>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sz="800" noProof="0" dirty="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
        <p:nvSpPr>
          <p:cNvPr id="4" name="textruta 3">
            <a:extLst>
              <a:ext uri="{FF2B5EF4-FFF2-40B4-BE49-F238E27FC236}">
                <a16:creationId xmlns:a16="http://schemas.microsoft.com/office/drawing/2014/main" id="{A7982AE0-7102-10CA-0DF8-F17A84A5525F}"/>
              </a:ext>
            </a:extLst>
          </p:cNvPr>
          <p:cNvSpPr txBox="1"/>
          <p:nvPr/>
        </p:nvSpPr>
        <p:spPr>
          <a:xfrm>
            <a:off x="131664" y="1582340"/>
            <a:ext cx="5581402" cy="4247317"/>
          </a:xfrm>
          <a:prstGeom prst="rect">
            <a:avLst/>
          </a:prstGeom>
          <a:noFill/>
        </p:spPr>
        <p:txBody>
          <a:bodyPr wrap="square" rtlCol="0">
            <a:spAutoFit/>
          </a:bodyPr>
          <a:lstStyle/>
          <a:p>
            <a:r>
              <a:rPr lang="sv-SE" noProof="0" dirty="0">
                <a:latin typeface="Arial Rounded MT Bold" panose="020F0704030504030204" pitchFamily="34" charset="77"/>
              </a:rPr>
              <a:t>Vilka är våra User:</a:t>
            </a:r>
          </a:p>
          <a:p>
            <a:endParaRPr lang="sv-SE" noProof="0" dirty="0">
              <a:latin typeface="Arial Rounded MT Bold" panose="020F0704030504030204" pitchFamily="34" charset="77"/>
            </a:endParaRPr>
          </a:p>
          <a:p>
            <a:pPr marL="285750" indent="-285750">
              <a:buFont typeface="Arial" panose="020B0604020202020204" pitchFamily="34" charset="0"/>
              <a:buChar char="•"/>
            </a:pPr>
            <a:r>
              <a:rPr lang="sv-SE" noProof="0" dirty="0">
                <a:latin typeface="Arial Rounded MT Bold" panose="020F0704030504030204" pitchFamily="34" charset="77"/>
              </a:rPr>
              <a:t>Vår sensor är riktar sig till byggmålare </a:t>
            </a:r>
          </a:p>
          <a:p>
            <a:endParaRPr lang="sv-SE" noProof="0" dirty="0">
              <a:latin typeface="Arial Rounded MT Bold" panose="020F0704030504030204" pitchFamily="34" charset="77"/>
            </a:endParaRPr>
          </a:p>
          <a:p>
            <a:pPr marL="285750" indent="-285750">
              <a:buFont typeface="Arial" panose="020B0604020202020204" pitchFamily="34" charset="0"/>
              <a:buChar char="•"/>
            </a:pPr>
            <a:r>
              <a:rPr lang="sv-SE" noProof="0" dirty="0">
                <a:latin typeface="Arial Rounded MT Bold" panose="020F0704030504030204" pitchFamily="34" charset="77"/>
              </a:rPr>
              <a:t>Temperatur och luftfuktighet har stor inverkar på hur lång tid det tar för väggfärg att torka samt hur den torkar. </a:t>
            </a:r>
          </a:p>
          <a:p>
            <a:endParaRPr lang="sv-SE" noProof="0" dirty="0">
              <a:latin typeface="Arial Rounded MT Bold" panose="020F0704030504030204" pitchFamily="34" charset="77"/>
            </a:endParaRPr>
          </a:p>
          <a:p>
            <a:pPr marL="285750" indent="-285750">
              <a:buFont typeface="Arial" panose="020B0604020202020204" pitchFamily="34" charset="0"/>
              <a:buChar char="•"/>
            </a:pPr>
            <a:r>
              <a:rPr lang="sv-SE" noProof="0" dirty="0">
                <a:latin typeface="Arial Rounded MT Bold" panose="020F0704030504030204" pitchFamily="34" charset="77"/>
              </a:rPr>
              <a:t>Väggfärg från Alcro som är ett vanligt märke inom måleribranschen, fungerar optimalt i 23 garder Celsius och 50% luftfuktighet. Då är färgen klibbfri inom 50 minuter och övermålningsbar inom 2 timmar.</a:t>
            </a:r>
          </a:p>
          <a:p>
            <a:endParaRPr lang="sv-SE" noProof="0" dirty="0"/>
          </a:p>
          <a:p>
            <a:endParaRPr lang="sv-SE" noProof="0" dirty="0"/>
          </a:p>
        </p:txBody>
      </p:sp>
      <p:sp>
        <p:nvSpPr>
          <p:cNvPr id="5" name="textruta 4">
            <a:extLst>
              <a:ext uri="{FF2B5EF4-FFF2-40B4-BE49-F238E27FC236}">
                <a16:creationId xmlns:a16="http://schemas.microsoft.com/office/drawing/2014/main" id="{D754944E-5812-C602-7870-A75110EE7215}"/>
              </a:ext>
            </a:extLst>
          </p:cNvPr>
          <p:cNvSpPr txBox="1"/>
          <p:nvPr/>
        </p:nvSpPr>
        <p:spPr>
          <a:xfrm>
            <a:off x="8308880" y="4398497"/>
            <a:ext cx="3774090" cy="1754326"/>
          </a:xfrm>
          <a:prstGeom prst="rect">
            <a:avLst/>
          </a:prstGeom>
          <a:noFill/>
        </p:spPr>
        <p:txBody>
          <a:bodyPr wrap="square" rtlCol="0">
            <a:spAutoFit/>
          </a:bodyPr>
          <a:lstStyle/>
          <a:p>
            <a:r>
              <a:rPr lang="sv-SE" noProof="0" dirty="0">
                <a:latin typeface="Arial Rounded MT Bold" panose="020F0704030504030204" pitchFamily="34" charset="77"/>
              </a:rPr>
              <a:t>Kunskap:</a:t>
            </a:r>
          </a:p>
          <a:p>
            <a:pPr marL="285750" indent="-285750">
              <a:buFont typeface="Arial" panose="020B0604020202020204" pitchFamily="34" charset="0"/>
              <a:buChar char="•"/>
            </a:pPr>
            <a:r>
              <a:rPr lang="sv-SE" noProof="0" dirty="0">
                <a:latin typeface="Arial Rounded MT Bold" panose="020F0704030504030204" pitchFamily="34" charset="77"/>
              </a:rPr>
              <a:t>Målare kan avgör hur de ska göra för att få bästa resultat</a:t>
            </a:r>
          </a:p>
          <a:p>
            <a:pPr marL="285750" indent="-285750">
              <a:buFont typeface="Arial" panose="020B0604020202020204" pitchFamily="34" charset="0"/>
              <a:buChar char="•"/>
            </a:pPr>
            <a:r>
              <a:rPr lang="sv-SE" noProof="0" dirty="0">
                <a:latin typeface="Arial Rounded MT Bold" panose="020F0704030504030204" pitchFamily="34" charset="77"/>
              </a:rPr>
              <a:t>När de kan måla</a:t>
            </a:r>
          </a:p>
          <a:p>
            <a:pPr marL="285750" indent="-285750">
              <a:buFont typeface="Arial" panose="020B0604020202020204" pitchFamily="34" charset="0"/>
              <a:buChar char="•"/>
            </a:pPr>
            <a:r>
              <a:rPr lang="sv-SE" noProof="0" dirty="0">
                <a:latin typeface="Arial Rounded MT Bold" panose="020F0704030504030204" pitchFamily="34" charset="77"/>
              </a:rPr>
              <a:t>Om de behöver förbättra miljön</a:t>
            </a:r>
          </a:p>
        </p:txBody>
      </p:sp>
    </p:spTree>
    <p:extLst>
      <p:ext uri="{BB962C8B-B14F-4D97-AF65-F5344CB8AC3E}">
        <p14:creationId xmlns:p14="http://schemas.microsoft.com/office/powerpoint/2010/main" val="31491652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
        <p:nvSpPr>
          <p:cNvPr id="2" name="Rubrik 1">
            <a:extLst>
              <a:ext uri="{FF2B5EF4-FFF2-40B4-BE49-F238E27FC236}">
                <a16:creationId xmlns:a16="http://schemas.microsoft.com/office/drawing/2014/main" id="{DE8D8CC6-4954-9FC6-30FB-DA2B6A8C5472}"/>
              </a:ext>
            </a:extLst>
          </p:cNvPr>
          <p:cNvSpPr>
            <a:spLocks noGrp="1"/>
          </p:cNvSpPr>
          <p:nvPr>
            <p:ph type="title"/>
          </p:nvPr>
        </p:nvSpPr>
        <p:spPr>
          <a:xfrm>
            <a:off x="3218499" y="0"/>
            <a:ext cx="5754696" cy="1837349"/>
          </a:xfrm>
        </p:spPr>
        <p:txBody>
          <a:bodyPr>
            <a:normAutofit/>
          </a:bodyPr>
          <a:lstStyle/>
          <a:p>
            <a:pPr algn="ctr"/>
            <a:r>
              <a:rPr lang="sv-SE" sz="3600" noProof="0" dirty="0">
                <a:solidFill>
                  <a:schemeClr val="tx2"/>
                </a:solidFill>
                <a:latin typeface="Arial Rounded MT Bold" panose="020F0704030504030204" pitchFamily="34" charset="77"/>
              </a:rPr>
              <a:t>Scenario </a:t>
            </a:r>
          </a:p>
        </p:txBody>
      </p:sp>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sz="800" noProof="0" dirty="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pic>
        <p:nvPicPr>
          <p:cNvPr id="4" name="Picture 2" descr="image">
            <a:extLst>
              <a:ext uri="{FF2B5EF4-FFF2-40B4-BE49-F238E27FC236}">
                <a16:creationId xmlns:a16="http://schemas.microsoft.com/office/drawing/2014/main" id="{0213F0BD-3E7E-332B-AF07-6F1F2FC5C46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7722063" y="1907647"/>
            <a:ext cx="4230582" cy="4230582"/>
          </a:xfrm>
          <a:prstGeom prst="rect">
            <a:avLst/>
          </a:prstGeom>
          <a:noFill/>
          <a:extLst>
            <a:ext uri="{909E8E84-426E-40DD-AFC4-6F175D3DCCD1}">
              <a14:hiddenFill xmlns:a14="http://schemas.microsoft.com/office/drawing/2010/main">
                <a:solidFill>
                  <a:srgbClr val="FFFFFF"/>
                </a:solidFill>
              </a14:hiddenFill>
            </a:ext>
          </a:extLst>
        </p:spPr>
      </p:pic>
      <p:sp>
        <p:nvSpPr>
          <p:cNvPr id="6" name="textruta 5">
            <a:extLst>
              <a:ext uri="{FF2B5EF4-FFF2-40B4-BE49-F238E27FC236}">
                <a16:creationId xmlns:a16="http://schemas.microsoft.com/office/drawing/2014/main" id="{2C1A1DC6-8CC7-BDE4-D3EC-E7C65116EE6C}"/>
              </a:ext>
            </a:extLst>
          </p:cNvPr>
          <p:cNvSpPr txBox="1"/>
          <p:nvPr/>
        </p:nvSpPr>
        <p:spPr>
          <a:xfrm>
            <a:off x="239355" y="1353787"/>
            <a:ext cx="6968967" cy="4251933"/>
          </a:xfrm>
          <a:prstGeom prst="rect">
            <a:avLst/>
          </a:prstGeom>
          <a:noFill/>
        </p:spPr>
        <p:txBody>
          <a:bodyPr wrap="square" rtlCol="0">
            <a:spAutoFit/>
          </a:bodyPr>
          <a:lstStyle/>
          <a:p>
            <a:pPr>
              <a:lnSpc>
                <a:spcPct val="150000"/>
              </a:lnSpc>
            </a:pPr>
            <a:r>
              <a:rPr lang="sv-SE" sz="1400" noProof="0" dirty="0">
                <a:latin typeface="Arial Rounded MT Bold" panose="020F0704030504030204" pitchFamily="34" charset="77"/>
              </a:rPr>
              <a:t>Bosse 63 år har varit målare de senaste 40 åren, han ska måla om en vägg i sin egna hemverkstad som ligger i källaren. Han har monterat ner hyllor och flyttat på verktyg som nu ligger och tar plats i hallen, vilket gör frugan sur. Han vill så fort som möjligt bli klar och få tillbaka friden i hemmet. </a:t>
            </a:r>
          </a:p>
          <a:p>
            <a:pPr>
              <a:lnSpc>
                <a:spcPct val="150000"/>
              </a:lnSpc>
            </a:pPr>
            <a:r>
              <a:rPr lang="sv-SE" sz="1400" noProof="0" dirty="0">
                <a:latin typeface="Arial Rounded MT Bold" panose="020F0704030504030204" pitchFamily="34" charset="77"/>
              </a:rPr>
              <a:t>Han vet att Alcro väggfärg trivs och blir som bäst i rumstemperatur och med en relativ luftfuktighet på 40-60%. Dock är de betydligt högre luftfuktighet i källaren, vilket kommer gör att de tar längre tid för färgen att torka och torkningen blir ojämn. Detta vill Bosse såklart undvika, som tur är så har han en ColorHue som han använder i jobbet. </a:t>
            </a:r>
          </a:p>
          <a:p>
            <a:pPr>
              <a:lnSpc>
                <a:spcPct val="150000"/>
              </a:lnSpc>
            </a:pPr>
            <a:r>
              <a:rPr lang="sv-SE" sz="1400" noProof="0" dirty="0">
                <a:latin typeface="Arial Rounded MT Bold" panose="020F0704030504030204" pitchFamily="34" charset="77"/>
              </a:rPr>
              <a:t>Han hämtar sin sensor och startar den och får då fram att temperaturen är 22 garder och luftfuktigheten ligger på 90%.  Utifrån denna information kan Bosse ställa in en avfuktare som förbättrar miljön. När har tittar på ColorHue webbsidan igen ser han att  luftfuktigheten har gått ner, nu kan han börja måla!</a:t>
            </a:r>
            <a:endParaRPr lang="sv-SE" sz="1600" noProof="0" dirty="0">
              <a:latin typeface="Arial Rounded MT Bold" panose="020F0704030504030204" pitchFamily="34" charset="77"/>
            </a:endParaRPr>
          </a:p>
        </p:txBody>
      </p:sp>
    </p:spTree>
    <p:extLst>
      <p:ext uri="{BB962C8B-B14F-4D97-AF65-F5344CB8AC3E}">
        <p14:creationId xmlns:p14="http://schemas.microsoft.com/office/powerpoint/2010/main" val="29608381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sz="800" noProof="0" dirty="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pic>
        <p:nvPicPr>
          <p:cNvPr id="3078" name="Picture 6" descr="Git - Full Stack Python">
            <a:extLst>
              <a:ext uri="{FF2B5EF4-FFF2-40B4-BE49-F238E27FC236}">
                <a16:creationId xmlns:a16="http://schemas.microsoft.com/office/drawing/2014/main" id="{EEE42874-3465-2D54-84C1-9600174AA2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572" y="410035"/>
            <a:ext cx="4363066" cy="1821940"/>
          </a:xfrm>
          <a:prstGeom prst="rect">
            <a:avLst/>
          </a:prstGeom>
          <a:noFill/>
          <a:extLst>
            <a:ext uri="{909E8E84-426E-40DD-AFC4-6F175D3DCCD1}">
              <a14:hiddenFill xmlns:a14="http://schemas.microsoft.com/office/drawing/2010/main">
                <a:solidFill>
                  <a:srgbClr val="FFFFFF"/>
                </a:solidFill>
              </a14:hiddenFill>
            </a:ext>
          </a:extLst>
        </p:spPr>
      </p:pic>
      <p:sp>
        <p:nvSpPr>
          <p:cNvPr id="9" name="textruta 8">
            <a:extLst>
              <a:ext uri="{FF2B5EF4-FFF2-40B4-BE49-F238E27FC236}">
                <a16:creationId xmlns:a16="http://schemas.microsoft.com/office/drawing/2014/main" id="{6B402D00-643D-5E9F-8ABC-3BBD53B1C109}"/>
              </a:ext>
            </a:extLst>
          </p:cNvPr>
          <p:cNvSpPr txBox="1"/>
          <p:nvPr/>
        </p:nvSpPr>
        <p:spPr>
          <a:xfrm>
            <a:off x="7376162" y="456065"/>
            <a:ext cx="5932515" cy="2431435"/>
          </a:xfrm>
          <a:prstGeom prst="rect">
            <a:avLst/>
          </a:prstGeom>
          <a:noFill/>
        </p:spPr>
        <p:txBody>
          <a:bodyPr wrap="square" rtlCol="0">
            <a:spAutoFit/>
          </a:bodyPr>
          <a:lstStyle/>
          <a:p>
            <a:r>
              <a:rPr lang="sv-SE" sz="2400" noProof="0" dirty="0">
                <a:latin typeface="Arial Rounded MT Bold" panose="020F0704030504030204" pitchFamily="34" charset="77"/>
              </a:rPr>
              <a:t>Vad är Git?</a:t>
            </a:r>
          </a:p>
          <a:p>
            <a:pPr marL="285750" indent="-285750">
              <a:buFont typeface="Arial" panose="020B0604020202020204" pitchFamily="34" charset="0"/>
              <a:buChar char="•"/>
            </a:pPr>
            <a:r>
              <a:rPr lang="sv-SE" noProof="0" dirty="0">
                <a:latin typeface="Arial Rounded MT Bold" panose="020F0704030504030204" pitchFamily="34" charset="77"/>
              </a:rPr>
              <a:t>Ett versionshanteringsverktyg</a:t>
            </a:r>
          </a:p>
          <a:p>
            <a:pPr marL="285750" indent="-285750">
              <a:buFont typeface="Arial" panose="020B0604020202020204" pitchFamily="34" charset="0"/>
              <a:buChar char="•"/>
            </a:pPr>
            <a:r>
              <a:rPr lang="sv-SE" noProof="0" dirty="0">
                <a:latin typeface="Arial Rounded MT Bold" panose="020F0704030504030204" pitchFamily="34" charset="77"/>
              </a:rPr>
              <a:t>Verktyget används i en terminal</a:t>
            </a:r>
          </a:p>
          <a:p>
            <a:pPr marL="285750" indent="-285750">
              <a:buFont typeface="Arial" panose="020B0604020202020204" pitchFamily="34" charset="0"/>
              <a:buChar char="•"/>
            </a:pPr>
            <a:r>
              <a:rPr lang="sv-SE" noProof="0" dirty="0">
                <a:latin typeface="Arial Rounded MT Bold" panose="020F0704030504030204" pitchFamily="34" charset="77"/>
              </a:rPr>
              <a:t>Samarbete</a:t>
            </a:r>
          </a:p>
          <a:p>
            <a:pPr marL="285750" indent="-285750">
              <a:buFont typeface="Arial" panose="020B0604020202020204" pitchFamily="34" charset="0"/>
              <a:buChar char="•"/>
            </a:pPr>
            <a:r>
              <a:rPr lang="sv-SE" noProof="0" dirty="0">
                <a:latin typeface="Arial Rounded MT Bold" panose="020F0704030504030204" pitchFamily="34" charset="77"/>
              </a:rPr>
              <a:t>Branches och Merge</a:t>
            </a:r>
          </a:p>
          <a:p>
            <a:pPr marL="285750" indent="-285750">
              <a:buFont typeface="Arial" panose="020B0604020202020204" pitchFamily="34" charset="0"/>
              <a:buChar char="•"/>
            </a:pPr>
            <a:endParaRPr lang="sv-SE" sz="1600" noProof="0" dirty="0">
              <a:latin typeface="Arial Rounded MT Bold" panose="020F0704030504030204" pitchFamily="34" charset="77"/>
            </a:endParaRPr>
          </a:p>
          <a:p>
            <a:endParaRPr lang="sv-SE" sz="1600" noProof="0" dirty="0">
              <a:latin typeface="Arial Rounded MT Bold" panose="020F0704030504030204" pitchFamily="34" charset="77"/>
            </a:endParaRPr>
          </a:p>
          <a:p>
            <a:r>
              <a:rPr lang="sv-SE" sz="2400" noProof="0" dirty="0">
                <a:latin typeface="Arial Rounded MT Bold" panose="020F0704030504030204" pitchFamily="34" charset="77"/>
              </a:rPr>
              <a:t> </a:t>
            </a:r>
          </a:p>
        </p:txBody>
      </p:sp>
      <p:sp>
        <p:nvSpPr>
          <p:cNvPr id="11" name="textruta 10">
            <a:extLst>
              <a:ext uri="{FF2B5EF4-FFF2-40B4-BE49-F238E27FC236}">
                <a16:creationId xmlns:a16="http://schemas.microsoft.com/office/drawing/2014/main" id="{1A96AF9F-EAB6-4A48-B7A7-D5960024CDC6}"/>
              </a:ext>
            </a:extLst>
          </p:cNvPr>
          <p:cNvSpPr txBox="1"/>
          <p:nvPr/>
        </p:nvSpPr>
        <p:spPr>
          <a:xfrm>
            <a:off x="4140039" y="2471905"/>
            <a:ext cx="3911615" cy="707886"/>
          </a:xfrm>
          <a:prstGeom prst="rect">
            <a:avLst/>
          </a:prstGeom>
          <a:noFill/>
        </p:spPr>
        <p:txBody>
          <a:bodyPr wrap="square" rtlCol="0">
            <a:spAutoFit/>
          </a:bodyPr>
          <a:lstStyle/>
          <a:p>
            <a:r>
              <a:rPr lang="sv-SE" sz="2000" noProof="0" dirty="0">
                <a:latin typeface="Arial Rounded MT Bold" panose="020F0704030504030204" pitchFamily="34" charset="77"/>
              </a:rPr>
              <a:t>Vanliga git kommandon</a:t>
            </a:r>
          </a:p>
          <a:p>
            <a:endParaRPr lang="sv-SE" sz="2000" noProof="0" dirty="0">
              <a:latin typeface="Arial Rounded MT Bold" panose="020F0704030504030204" pitchFamily="34" charset="77"/>
            </a:endParaRPr>
          </a:p>
        </p:txBody>
      </p:sp>
      <p:graphicFrame>
        <p:nvGraphicFramePr>
          <p:cNvPr id="17" name="Tabell 16">
            <a:extLst>
              <a:ext uri="{FF2B5EF4-FFF2-40B4-BE49-F238E27FC236}">
                <a16:creationId xmlns:a16="http://schemas.microsoft.com/office/drawing/2014/main" id="{C4CBD2DC-E8C1-537D-8639-32B639CE834C}"/>
              </a:ext>
            </a:extLst>
          </p:cNvPr>
          <p:cNvGraphicFramePr>
            <a:graphicFrameLocks noGrp="1"/>
          </p:cNvGraphicFramePr>
          <p:nvPr>
            <p:extLst>
              <p:ext uri="{D42A27DB-BD31-4B8C-83A1-F6EECF244321}">
                <p14:modId xmlns:p14="http://schemas.microsoft.com/office/powerpoint/2010/main" val="2936145604"/>
              </p:ext>
            </p:extLst>
          </p:nvPr>
        </p:nvGraphicFramePr>
        <p:xfrm>
          <a:off x="2031847" y="3056873"/>
          <a:ext cx="8128000" cy="2966720"/>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3430023608"/>
                    </a:ext>
                  </a:extLst>
                </a:gridCol>
                <a:gridCol w="4064000">
                  <a:extLst>
                    <a:ext uri="{9D8B030D-6E8A-4147-A177-3AD203B41FA5}">
                      <a16:colId xmlns:a16="http://schemas.microsoft.com/office/drawing/2014/main" val="2942856612"/>
                    </a:ext>
                  </a:extLst>
                </a:gridCol>
              </a:tblGrid>
              <a:tr h="370840">
                <a:tc>
                  <a:txBody>
                    <a:bodyPr/>
                    <a:lstStyle/>
                    <a:p>
                      <a:r>
                        <a:rPr lang="sv-SE" noProof="0" dirty="0">
                          <a:latin typeface="Arial Rounded MT Bold" panose="020F0704030504030204" pitchFamily="34" charset="77"/>
                        </a:rPr>
                        <a:t>git init</a:t>
                      </a:r>
                    </a:p>
                  </a:txBody>
                  <a:tcPr/>
                </a:tc>
                <a:tc>
                  <a:txBody>
                    <a:bodyPr/>
                    <a:lstStyle/>
                    <a:p>
                      <a:r>
                        <a:rPr lang="sv-SE" noProof="0" dirty="0">
                          <a:latin typeface="Arial Rounded MT Bold" panose="020F0704030504030204" pitchFamily="34" charset="77"/>
                        </a:rPr>
                        <a:t>Skapar ett git repository</a:t>
                      </a:r>
                    </a:p>
                  </a:txBody>
                  <a:tcPr/>
                </a:tc>
                <a:extLst>
                  <a:ext uri="{0D108BD9-81ED-4DB2-BD59-A6C34878D82A}">
                    <a16:rowId xmlns:a16="http://schemas.microsoft.com/office/drawing/2014/main" val="484703242"/>
                  </a:ext>
                </a:extLst>
              </a:tr>
              <a:tr h="370840">
                <a:tc>
                  <a:txBody>
                    <a:bodyPr/>
                    <a:lstStyle/>
                    <a:p>
                      <a:r>
                        <a:rPr lang="sv-SE" noProof="0" dirty="0">
                          <a:latin typeface="Arial Rounded MT Bold" panose="020F0704030504030204" pitchFamily="34" charset="77"/>
                        </a:rPr>
                        <a:t>git status</a:t>
                      </a:r>
                    </a:p>
                  </a:txBody>
                  <a:tcPr/>
                </a:tc>
                <a:tc>
                  <a:txBody>
                    <a:bodyPr/>
                    <a:lstStyle/>
                    <a:p>
                      <a:r>
                        <a:rPr lang="sv-SE" noProof="0" dirty="0">
                          <a:latin typeface="Arial Rounded MT Bold" panose="020F0704030504030204" pitchFamily="34" charset="77"/>
                        </a:rPr>
                        <a:t>Se hur projektet ser ut</a:t>
                      </a:r>
                    </a:p>
                  </a:txBody>
                  <a:tcPr/>
                </a:tc>
                <a:extLst>
                  <a:ext uri="{0D108BD9-81ED-4DB2-BD59-A6C34878D82A}">
                    <a16:rowId xmlns:a16="http://schemas.microsoft.com/office/drawing/2014/main" val="3520378258"/>
                  </a:ext>
                </a:extLst>
              </a:tr>
              <a:tr h="370840">
                <a:tc>
                  <a:txBody>
                    <a:bodyPr/>
                    <a:lstStyle/>
                    <a:p>
                      <a:r>
                        <a:rPr lang="sv-SE" noProof="0" dirty="0">
                          <a:latin typeface="Arial Rounded MT Bold" panose="020F0704030504030204" pitchFamily="34" charset="77"/>
                        </a:rPr>
                        <a:t>git add</a:t>
                      </a:r>
                    </a:p>
                  </a:txBody>
                  <a:tcPr/>
                </a:tc>
                <a:tc>
                  <a:txBody>
                    <a:bodyPr/>
                    <a:lstStyle/>
                    <a:p>
                      <a:r>
                        <a:rPr lang="sv-SE" noProof="0" dirty="0">
                          <a:latin typeface="Arial Rounded MT Bold" panose="020F0704030504030204" pitchFamily="34" charset="77"/>
                        </a:rPr>
                        <a:t>Lägg till nya/ ändrande filer </a:t>
                      </a:r>
                    </a:p>
                  </a:txBody>
                  <a:tcPr/>
                </a:tc>
                <a:extLst>
                  <a:ext uri="{0D108BD9-81ED-4DB2-BD59-A6C34878D82A}">
                    <a16:rowId xmlns:a16="http://schemas.microsoft.com/office/drawing/2014/main" val="1440620654"/>
                  </a:ext>
                </a:extLst>
              </a:tr>
              <a:tr h="370840">
                <a:tc>
                  <a:txBody>
                    <a:bodyPr/>
                    <a:lstStyle/>
                    <a:p>
                      <a:r>
                        <a:rPr lang="sv-SE" noProof="0" dirty="0">
                          <a:latin typeface="Arial Rounded MT Bold" panose="020F0704030504030204" pitchFamily="34" charset="77"/>
                        </a:rPr>
                        <a:t>git commit</a:t>
                      </a:r>
                    </a:p>
                  </a:txBody>
                  <a:tcPr/>
                </a:tc>
                <a:tc>
                  <a:txBody>
                    <a:bodyPr/>
                    <a:lstStyle/>
                    <a:p>
                      <a:r>
                        <a:rPr lang="sv-SE" noProof="0" dirty="0">
                          <a:latin typeface="Arial Rounded MT Bold" panose="020F0704030504030204" pitchFamily="34" charset="77"/>
                        </a:rPr>
                        <a:t>Spara nya filer/ ändringar</a:t>
                      </a:r>
                    </a:p>
                  </a:txBody>
                  <a:tcPr/>
                </a:tc>
                <a:extLst>
                  <a:ext uri="{0D108BD9-81ED-4DB2-BD59-A6C34878D82A}">
                    <a16:rowId xmlns:a16="http://schemas.microsoft.com/office/drawing/2014/main" val="52166988"/>
                  </a:ext>
                </a:extLst>
              </a:tr>
              <a:tr h="370840">
                <a:tc>
                  <a:txBody>
                    <a:bodyPr/>
                    <a:lstStyle/>
                    <a:p>
                      <a:r>
                        <a:rPr lang="sv-SE" noProof="0" dirty="0">
                          <a:latin typeface="Arial Rounded MT Bold" panose="020F0704030504030204" pitchFamily="34" charset="77"/>
                        </a:rPr>
                        <a:t>git log</a:t>
                      </a:r>
                    </a:p>
                  </a:txBody>
                  <a:tcPr/>
                </a:tc>
                <a:tc>
                  <a:txBody>
                    <a:bodyPr/>
                    <a:lstStyle/>
                    <a:p>
                      <a:r>
                        <a:rPr lang="sv-SE" noProof="0" dirty="0">
                          <a:latin typeface="Arial Rounded MT Bold" panose="020F0704030504030204" pitchFamily="34" charset="77"/>
                        </a:rPr>
                        <a:t>Se historik av versioner</a:t>
                      </a:r>
                    </a:p>
                  </a:txBody>
                  <a:tcPr/>
                </a:tc>
                <a:extLst>
                  <a:ext uri="{0D108BD9-81ED-4DB2-BD59-A6C34878D82A}">
                    <a16:rowId xmlns:a16="http://schemas.microsoft.com/office/drawing/2014/main" val="382149148"/>
                  </a:ext>
                </a:extLst>
              </a:tr>
              <a:tr h="370840">
                <a:tc>
                  <a:txBody>
                    <a:bodyPr/>
                    <a:lstStyle/>
                    <a:p>
                      <a:r>
                        <a:rPr lang="sv-SE" noProof="0" dirty="0">
                          <a:latin typeface="Arial Rounded MT Bold" panose="020F0704030504030204" pitchFamily="34" charset="77"/>
                        </a:rPr>
                        <a:t>git branch</a:t>
                      </a:r>
                    </a:p>
                  </a:txBody>
                  <a:tcPr/>
                </a:tc>
                <a:tc>
                  <a:txBody>
                    <a:bodyPr/>
                    <a:lstStyle/>
                    <a:p>
                      <a:r>
                        <a:rPr lang="sv-SE" noProof="0" dirty="0">
                          <a:latin typeface="Arial Rounded MT Bold" panose="020F0704030504030204" pitchFamily="34" charset="77"/>
                        </a:rPr>
                        <a:t>Skapa en ny gren</a:t>
                      </a:r>
                    </a:p>
                  </a:txBody>
                  <a:tcPr/>
                </a:tc>
                <a:extLst>
                  <a:ext uri="{0D108BD9-81ED-4DB2-BD59-A6C34878D82A}">
                    <a16:rowId xmlns:a16="http://schemas.microsoft.com/office/drawing/2014/main" val="2589343427"/>
                  </a:ext>
                </a:extLst>
              </a:tr>
              <a:tr h="370840">
                <a:tc>
                  <a:txBody>
                    <a:bodyPr/>
                    <a:lstStyle/>
                    <a:p>
                      <a:r>
                        <a:rPr lang="sv-SE" noProof="0" dirty="0">
                          <a:latin typeface="Arial Rounded MT Bold" panose="020F0704030504030204" pitchFamily="34" charset="77"/>
                        </a:rPr>
                        <a:t>git checkout</a:t>
                      </a:r>
                    </a:p>
                  </a:txBody>
                  <a:tcPr/>
                </a:tc>
                <a:tc>
                  <a:txBody>
                    <a:bodyPr/>
                    <a:lstStyle/>
                    <a:p>
                      <a:r>
                        <a:rPr lang="sv-SE" noProof="0" dirty="0">
                          <a:latin typeface="Arial Rounded MT Bold" panose="020F0704030504030204" pitchFamily="34" charset="77"/>
                        </a:rPr>
                        <a:t>Byta gren</a:t>
                      </a:r>
                    </a:p>
                  </a:txBody>
                  <a:tcPr/>
                </a:tc>
                <a:extLst>
                  <a:ext uri="{0D108BD9-81ED-4DB2-BD59-A6C34878D82A}">
                    <a16:rowId xmlns:a16="http://schemas.microsoft.com/office/drawing/2014/main" val="3876383578"/>
                  </a:ext>
                </a:extLst>
              </a:tr>
              <a:tr h="370840">
                <a:tc>
                  <a:txBody>
                    <a:bodyPr/>
                    <a:lstStyle/>
                    <a:p>
                      <a:r>
                        <a:rPr lang="sv-SE" noProof="0" dirty="0">
                          <a:latin typeface="Arial Rounded MT Bold" panose="020F0704030504030204" pitchFamily="34" charset="77"/>
                        </a:rPr>
                        <a:t>git merge</a:t>
                      </a:r>
                    </a:p>
                  </a:txBody>
                  <a:tcPr/>
                </a:tc>
                <a:tc>
                  <a:txBody>
                    <a:bodyPr/>
                    <a:lstStyle/>
                    <a:p>
                      <a:r>
                        <a:rPr lang="sv-SE" noProof="0" dirty="0">
                          <a:latin typeface="Arial Rounded MT Bold" panose="020F0704030504030204" pitchFamily="34" charset="77"/>
                        </a:rPr>
                        <a:t>Slå ihop en gren med huvudgrenen</a:t>
                      </a:r>
                    </a:p>
                  </a:txBody>
                  <a:tcPr/>
                </a:tc>
                <a:extLst>
                  <a:ext uri="{0D108BD9-81ED-4DB2-BD59-A6C34878D82A}">
                    <a16:rowId xmlns:a16="http://schemas.microsoft.com/office/drawing/2014/main" val="2181281102"/>
                  </a:ext>
                </a:extLst>
              </a:tr>
            </a:tbl>
          </a:graphicData>
        </a:graphic>
      </p:graphicFrame>
    </p:spTree>
    <p:extLst>
      <p:ext uri="{BB962C8B-B14F-4D97-AF65-F5344CB8AC3E}">
        <p14:creationId xmlns:p14="http://schemas.microsoft.com/office/powerpoint/2010/main" val="1091493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sz="800" noProof="0" dirty="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
        <p:nvSpPr>
          <p:cNvPr id="5" name="textruta 4">
            <a:extLst>
              <a:ext uri="{FF2B5EF4-FFF2-40B4-BE49-F238E27FC236}">
                <a16:creationId xmlns:a16="http://schemas.microsoft.com/office/drawing/2014/main" id="{EE6086A9-9748-1968-19C3-3127EC6310F5}"/>
              </a:ext>
            </a:extLst>
          </p:cNvPr>
          <p:cNvSpPr txBox="1"/>
          <p:nvPr/>
        </p:nvSpPr>
        <p:spPr>
          <a:xfrm>
            <a:off x="620626" y="4146310"/>
            <a:ext cx="6120361" cy="1846659"/>
          </a:xfrm>
          <a:prstGeom prst="rect">
            <a:avLst/>
          </a:prstGeom>
          <a:noFill/>
        </p:spPr>
        <p:txBody>
          <a:bodyPr wrap="square" rtlCol="0">
            <a:spAutoFit/>
          </a:bodyPr>
          <a:lstStyle/>
          <a:p>
            <a:r>
              <a:rPr lang="sv-SE" sz="2400" noProof="0" dirty="0">
                <a:latin typeface="Arial Rounded MT Bold" panose="020F0704030504030204" pitchFamily="34" charset="77"/>
              </a:rPr>
              <a:t>Hur vi har använt Git och GitHub:</a:t>
            </a:r>
          </a:p>
          <a:p>
            <a:pPr marL="285750" indent="-285750">
              <a:buFont typeface="Arial" panose="020B0604020202020204" pitchFamily="34" charset="0"/>
              <a:buChar char="•"/>
            </a:pPr>
            <a:r>
              <a:rPr lang="sv-SE" noProof="0" dirty="0">
                <a:latin typeface="Arial Rounded MT Bold" panose="020F0704030504030204" pitchFamily="34" charset="77"/>
              </a:rPr>
              <a:t>Gemensamt repo</a:t>
            </a:r>
          </a:p>
          <a:p>
            <a:pPr marL="285750" indent="-285750">
              <a:buFont typeface="Arial" panose="020B0604020202020204" pitchFamily="34" charset="0"/>
              <a:buChar char="•"/>
            </a:pPr>
            <a:r>
              <a:rPr lang="sv-SE" noProof="0" dirty="0">
                <a:latin typeface="Arial Rounded MT Bold" panose="020F0704030504030204" pitchFamily="34" charset="77"/>
              </a:rPr>
              <a:t>Pusha upp filer</a:t>
            </a:r>
          </a:p>
          <a:p>
            <a:pPr marL="285750" indent="-285750">
              <a:buFont typeface="Arial" panose="020B0604020202020204" pitchFamily="34" charset="0"/>
              <a:buChar char="•"/>
            </a:pPr>
            <a:r>
              <a:rPr lang="sv-SE" noProof="0" dirty="0">
                <a:latin typeface="Arial Rounded MT Bold" panose="020F0704030504030204" pitchFamily="34" charset="77"/>
              </a:rPr>
              <a:t>Branches</a:t>
            </a:r>
          </a:p>
          <a:p>
            <a:pPr marL="285750" indent="-285750">
              <a:buFont typeface="Arial" panose="020B0604020202020204" pitchFamily="34" charset="0"/>
              <a:buChar char="•"/>
            </a:pPr>
            <a:r>
              <a:rPr lang="sv-SE" noProof="0" dirty="0">
                <a:latin typeface="Arial Rounded MT Bold" panose="020F0704030504030204" pitchFamily="34" charset="77"/>
              </a:rPr>
              <a:t>Fork &amp; Clone</a:t>
            </a:r>
          </a:p>
          <a:p>
            <a:pPr marL="285750" indent="-285750">
              <a:buFont typeface="Arial" panose="020B0604020202020204" pitchFamily="34" charset="0"/>
              <a:buChar char="•"/>
            </a:pPr>
            <a:r>
              <a:rPr lang="sv-SE" noProof="0" dirty="0">
                <a:latin typeface="Arial Rounded MT Bold" panose="020F0704030504030204" pitchFamily="34" charset="77"/>
              </a:rPr>
              <a:t>Readme.md</a:t>
            </a:r>
          </a:p>
        </p:txBody>
      </p:sp>
      <p:sp>
        <p:nvSpPr>
          <p:cNvPr id="6" name="textruta 5">
            <a:extLst>
              <a:ext uri="{FF2B5EF4-FFF2-40B4-BE49-F238E27FC236}">
                <a16:creationId xmlns:a16="http://schemas.microsoft.com/office/drawing/2014/main" id="{53299D15-9A7C-A120-D1A0-82D907DDE01A}"/>
              </a:ext>
            </a:extLst>
          </p:cNvPr>
          <p:cNvSpPr txBox="1"/>
          <p:nvPr/>
        </p:nvSpPr>
        <p:spPr>
          <a:xfrm>
            <a:off x="6899495" y="189115"/>
            <a:ext cx="6263554" cy="3293209"/>
          </a:xfrm>
          <a:prstGeom prst="rect">
            <a:avLst/>
          </a:prstGeom>
          <a:noFill/>
        </p:spPr>
        <p:txBody>
          <a:bodyPr wrap="square" rtlCol="0">
            <a:spAutoFit/>
          </a:bodyPr>
          <a:lstStyle/>
          <a:p>
            <a:r>
              <a:rPr lang="sv-SE" sz="3200" noProof="0" dirty="0">
                <a:solidFill>
                  <a:schemeClr val="tx2"/>
                </a:solidFill>
                <a:latin typeface="Arial Rounded MT Bold" panose="020F0704030504030204" pitchFamily="34" charset="77"/>
              </a:rPr>
              <a:t>Vad är GitHub?</a:t>
            </a:r>
          </a:p>
          <a:p>
            <a:pPr marL="457200" indent="-457200">
              <a:buFont typeface="Arial" panose="020B0604020202020204" pitchFamily="34" charset="0"/>
              <a:buChar char="•"/>
            </a:pPr>
            <a:r>
              <a:rPr lang="sv-SE" noProof="0" dirty="0">
                <a:solidFill>
                  <a:schemeClr val="tx2"/>
                </a:solidFill>
                <a:latin typeface="Arial Rounded MT Bold" panose="020F0704030504030204" pitchFamily="34" charset="77"/>
              </a:rPr>
              <a:t>Git 🤝 GitHub</a:t>
            </a:r>
          </a:p>
          <a:p>
            <a:pPr marL="457200" indent="-457200">
              <a:buFont typeface="Arial" panose="020B0604020202020204" pitchFamily="34" charset="0"/>
              <a:buChar char="•"/>
            </a:pPr>
            <a:r>
              <a:rPr lang="sv-SE" noProof="0" dirty="0">
                <a:solidFill>
                  <a:schemeClr val="tx2"/>
                </a:solidFill>
                <a:latin typeface="Arial Rounded MT Bold" panose="020F0704030504030204" pitchFamily="34" charset="77"/>
              </a:rPr>
              <a:t>Repetitoriers</a:t>
            </a:r>
          </a:p>
          <a:p>
            <a:pPr marL="457200" indent="-457200">
              <a:buFont typeface="Arial" panose="020B0604020202020204" pitchFamily="34" charset="0"/>
              <a:buChar char="•"/>
            </a:pPr>
            <a:r>
              <a:rPr lang="sv-SE" noProof="0" dirty="0">
                <a:solidFill>
                  <a:schemeClr val="tx2"/>
                </a:solidFill>
                <a:latin typeface="Arial Rounded MT Bold" panose="020F0704030504030204" pitchFamily="34" charset="77"/>
              </a:rPr>
              <a:t>markdown</a:t>
            </a:r>
          </a:p>
          <a:p>
            <a:pPr marL="457200" indent="-457200">
              <a:buFont typeface="Arial" panose="020B0604020202020204" pitchFamily="34" charset="0"/>
              <a:buChar char="•"/>
            </a:pPr>
            <a:r>
              <a:rPr lang="sv-SE" noProof="0" dirty="0">
                <a:solidFill>
                  <a:schemeClr val="tx2"/>
                </a:solidFill>
                <a:latin typeface="Arial Rounded MT Bold" panose="020F0704030504030204" pitchFamily="34" charset="77"/>
              </a:rPr>
              <a:t>Samarbete</a:t>
            </a:r>
          </a:p>
          <a:p>
            <a:pPr marL="457200" indent="-457200">
              <a:buFont typeface="Arial" panose="020B0604020202020204" pitchFamily="34" charset="0"/>
              <a:buChar char="•"/>
            </a:pPr>
            <a:r>
              <a:rPr lang="sv-SE" noProof="0" dirty="0">
                <a:solidFill>
                  <a:schemeClr val="tx2"/>
                </a:solidFill>
                <a:latin typeface="Arial Rounded MT Bold" panose="020F0704030504030204" pitchFamily="34" charset="77"/>
              </a:rPr>
              <a:t>Forka</a:t>
            </a:r>
          </a:p>
          <a:p>
            <a:pPr marL="457200" indent="-457200">
              <a:buFont typeface="Arial" panose="020B0604020202020204" pitchFamily="34" charset="0"/>
              <a:buChar char="•"/>
            </a:pPr>
            <a:r>
              <a:rPr lang="sv-SE" noProof="0" dirty="0">
                <a:solidFill>
                  <a:schemeClr val="tx2"/>
                </a:solidFill>
                <a:latin typeface="Arial Rounded MT Bold" panose="020F0704030504030204" pitchFamily="34" charset="77"/>
              </a:rPr>
              <a:t>Clone</a:t>
            </a:r>
          </a:p>
          <a:p>
            <a:pPr marL="457200" indent="-457200">
              <a:buFont typeface="Arial" panose="020B0604020202020204" pitchFamily="34" charset="0"/>
              <a:buChar char="•"/>
            </a:pPr>
            <a:r>
              <a:rPr lang="sv-SE" noProof="0" dirty="0">
                <a:solidFill>
                  <a:schemeClr val="tx2"/>
                </a:solidFill>
                <a:latin typeface="Arial Rounded MT Bold" panose="020F0704030504030204" pitchFamily="34" charset="77"/>
              </a:rPr>
              <a:t>&lt;remote&gt;</a:t>
            </a:r>
          </a:p>
          <a:p>
            <a:pPr marL="457200" indent="-457200">
              <a:buFont typeface="Arial" panose="020B0604020202020204" pitchFamily="34" charset="0"/>
              <a:buChar char="•"/>
            </a:pPr>
            <a:r>
              <a:rPr lang="sv-SE" noProof="0" dirty="0">
                <a:solidFill>
                  <a:schemeClr val="tx2"/>
                </a:solidFill>
                <a:latin typeface="Arial Rounded MT Bold" panose="020F0704030504030204" pitchFamily="34" charset="77"/>
              </a:rPr>
              <a:t>Push &amp; Pull</a:t>
            </a:r>
          </a:p>
          <a:p>
            <a:pPr marL="457200" indent="-457200">
              <a:buFont typeface="Arial" panose="020B0604020202020204" pitchFamily="34" charset="0"/>
              <a:buChar char="•"/>
            </a:pPr>
            <a:endParaRPr lang="sv-SE" sz="3200" noProof="0" dirty="0">
              <a:latin typeface="Arial Rounded MT Bold" panose="020F0704030504030204" pitchFamily="34" charset="77"/>
            </a:endParaRPr>
          </a:p>
        </p:txBody>
      </p:sp>
      <p:pic>
        <p:nvPicPr>
          <p:cNvPr id="5122" name="Picture 2" descr="Understanding Git Repository - GeeksforGeeks">
            <a:extLst>
              <a:ext uri="{FF2B5EF4-FFF2-40B4-BE49-F238E27FC236}">
                <a16:creationId xmlns:a16="http://schemas.microsoft.com/office/drawing/2014/main" id="{C26DDD43-372F-1EAA-7A52-8CB3AE93BE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6921" y="3765208"/>
            <a:ext cx="5430007" cy="271161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GitHub Logo, symbol, meaning, history, PNG, brand">
            <a:extLst>
              <a:ext uri="{FF2B5EF4-FFF2-40B4-BE49-F238E27FC236}">
                <a16:creationId xmlns:a16="http://schemas.microsoft.com/office/drawing/2014/main" id="{891C3117-E0D9-3988-3455-5D0E1E15B0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1002" y="56153"/>
            <a:ext cx="5996172" cy="3372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9674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sv-SE" noProof="0" dirty="0"/>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sz="800" noProof="0" dirty="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
        <p:nvSpPr>
          <p:cNvPr id="5" name="Title 1">
            <a:extLst>
              <a:ext uri="{FF2B5EF4-FFF2-40B4-BE49-F238E27FC236}">
                <a16:creationId xmlns:a16="http://schemas.microsoft.com/office/drawing/2014/main" id="{01EADCE2-512A-4EBA-CC6A-E0D6C0AD43E7}"/>
              </a:ext>
            </a:extLst>
          </p:cNvPr>
          <p:cNvSpPr>
            <a:spLocks noGrp="1"/>
          </p:cNvSpPr>
          <p:nvPr>
            <p:ph type="title"/>
          </p:nvPr>
        </p:nvSpPr>
        <p:spPr>
          <a:xfrm>
            <a:off x="580292" y="60325"/>
            <a:ext cx="10515600" cy="1325563"/>
          </a:xfrm>
        </p:spPr>
        <p:txBody>
          <a:bodyPr>
            <a:normAutofit/>
          </a:bodyPr>
          <a:lstStyle/>
          <a:p>
            <a:r>
              <a:rPr lang="sv-SE" noProof="0" dirty="0">
                <a:latin typeface="Arial Rounded MT Bold" panose="020F0704030504030204" pitchFamily="34" charset="77"/>
                <a:ea typeface="+mj-lt"/>
                <a:cs typeface="+mj-lt"/>
              </a:rPr>
              <a:t>Arduino, </a:t>
            </a:r>
            <a:r>
              <a:rPr lang="sv-SE" noProof="0" dirty="0" err="1">
                <a:latin typeface="Arial Rounded MT Bold" panose="020F0704030504030204" pitchFamily="34" charset="77"/>
                <a:ea typeface="+mj-lt"/>
                <a:cs typeface="+mj-lt"/>
              </a:rPr>
              <a:t>Pulsivo</a:t>
            </a:r>
            <a:r>
              <a:rPr lang="sv-SE" noProof="0" dirty="0">
                <a:latin typeface="Arial Rounded MT Bold" panose="020F0704030504030204" pitchFamily="34" charset="77"/>
                <a:ea typeface="+mj-lt"/>
                <a:cs typeface="+mj-lt"/>
              </a:rPr>
              <a:t> &amp; </a:t>
            </a:r>
            <a:r>
              <a:rPr lang="sv-SE" noProof="0" dirty="0" err="1">
                <a:latin typeface="Arial Rounded MT Bold" panose="020F0704030504030204" pitchFamily="34" charset="77"/>
                <a:ea typeface="+mj-lt"/>
                <a:cs typeface="+mj-lt"/>
              </a:rPr>
              <a:t>microcontroller</a:t>
            </a:r>
            <a:r>
              <a:rPr lang="sv-SE" noProof="0" dirty="0">
                <a:latin typeface="Arial Rounded MT Bold" panose="020F0704030504030204" pitchFamily="34" charset="77"/>
                <a:ea typeface="+mj-lt"/>
                <a:cs typeface="+mj-lt"/>
              </a:rPr>
              <a:t> </a:t>
            </a:r>
            <a:endParaRPr lang="sv-SE" noProof="0" dirty="0">
              <a:latin typeface="Arial Rounded MT Bold" panose="020F0704030504030204" pitchFamily="34" charset="77"/>
            </a:endParaRPr>
          </a:p>
        </p:txBody>
      </p:sp>
      <p:sp>
        <p:nvSpPr>
          <p:cNvPr id="7" name="Content Placeholder 2">
            <a:extLst>
              <a:ext uri="{FF2B5EF4-FFF2-40B4-BE49-F238E27FC236}">
                <a16:creationId xmlns:a16="http://schemas.microsoft.com/office/drawing/2014/main" id="{BA016D83-B6F2-AD0D-1E0E-7B7E5C3189E0}"/>
              </a:ext>
            </a:extLst>
          </p:cNvPr>
          <p:cNvSpPr>
            <a:spLocks noGrp="1"/>
          </p:cNvSpPr>
          <p:nvPr>
            <p:ph idx="1"/>
          </p:nvPr>
        </p:nvSpPr>
        <p:spPr>
          <a:xfrm>
            <a:off x="456416" y="1111904"/>
            <a:ext cx="3200400" cy="5105718"/>
          </a:xfrm>
        </p:spPr>
        <p:txBody>
          <a:bodyPr vert="horz" lIns="91440" tIns="45720" rIns="91440" bIns="45720" rtlCol="0" anchor="t">
            <a:noAutofit/>
          </a:bodyPr>
          <a:lstStyle/>
          <a:p>
            <a:pPr marL="0" indent="0">
              <a:buNone/>
            </a:pPr>
            <a:r>
              <a:rPr lang="sv-SE" sz="1600" b="1" noProof="0" dirty="0">
                <a:latin typeface="Arial Rounded MT Bold" panose="020F0704030504030204" pitchFamily="34" charset="77"/>
                <a:ea typeface="+mn-lt"/>
                <a:cs typeface="+mn-lt"/>
              </a:rPr>
              <a:t>1.Uppbyggnad och koppling (</a:t>
            </a:r>
            <a:r>
              <a:rPr lang="sv-SE" sz="1600" b="1" noProof="0" dirty="0" err="1">
                <a:latin typeface="Arial Rounded MT Bold" panose="020F0704030504030204" pitchFamily="34" charset="77"/>
                <a:ea typeface="+mn-lt"/>
                <a:cs typeface="+mn-lt"/>
              </a:rPr>
              <a:t>Pulsivo</a:t>
            </a:r>
            <a:r>
              <a:rPr lang="sv-SE" sz="1600" b="1" noProof="0" dirty="0">
                <a:latin typeface="Arial Rounded MT Bold" panose="020F0704030504030204" pitchFamily="34" charset="77"/>
                <a:ea typeface="+mn-lt"/>
                <a:cs typeface="+mn-lt"/>
              </a:rPr>
              <a:t>):</a:t>
            </a:r>
          </a:p>
          <a:p>
            <a:pPr>
              <a:buFont typeface="Arial"/>
              <a:buChar char="•"/>
            </a:pPr>
            <a:r>
              <a:rPr lang="sv-SE" sz="1600" noProof="0" dirty="0" err="1">
                <a:latin typeface="Arial Rounded MT Bold" panose="020F0704030504030204" pitchFamily="34" charset="77"/>
                <a:ea typeface="+mn-lt"/>
                <a:cs typeface="+mn-lt"/>
              </a:rPr>
              <a:t>Pulsivo</a:t>
            </a:r>
            <a:r>
              <a:rPr lang="sv-SE" sz="1600" noProof="0" dirty="0">
                <a:latin typeface="Arial Rounded MT Bold" panose="020F0704030504030204" pitchFamily="34" charset="77"/>
                <a:ea typeface="+mn-lt"/>
                <a:cs typeface="+mn-lt"/>
              </a:rPr>
              <a:t>-kit som bas</a:t>
            </a:r>
            <a:endParaRPr lang="sv-SE" sz="1600" noProof="0" dirty="0">
              <a:latin typeface="Arial Rounded MT Bold" panose="020F0704030504030204" pitchFamily="34" charset="77"/>
            </a:endParaRPr>
          </a:p>
          <a:p>
            <a:pPr>
              <a:buFont typeface="Arial"/>
              <a:buChar char="•"/>
            </a:pPr>
            <a:r>
              <a:rPr lang="sv-SE" sz="1600" noProof="0" dirty="0" err="1">
                <a:latin typeface="Arial Rounded MT Bold" panose="020F0704030504030204" pitchFamily="34" charset="77"/>
                <a:ea typeface="+mn-lt"/>
                <a:cs typeface="+mn-lt"/>
              </a:rPr>
              <a:t>NodeMCU</a:t>
            </a:r>
            <a:r>
              <a:rPr lang="sv-SE" sz="1600" noProof="0" dirty="0">
                <a:latin typeface="Arial Rounded MT Bold" panose="020F0704030504030204" pitchFamily="34" charset="77"/>
                <a:ea typeface="+mn-lt"/>
                <a:cs typeface="+mn-lt"/>
              </a:rPr>
              <a:t> ESP8266 (mikrokontroller med </a:t>
            </a:r>
            <a:r>
              <a:rPr lang="sv-SE" sz="1600" noProof="0" dirty="0" err="1">
                <a:latin typeface="Arial Rounded MT Bold" panose="020F0704030504030204" pitchFamily="34" charset="77"/>
                <a:ea typeface="+mn-lt"/>
                <a:cs typeface="+mn-lt"/>
              </a:rPr>
              <a:t>WiFi</a:t>
            </a:r>
            <a:r>
              <a:rPr lang="sv-SE" sz="1600" noProof="0" dirty="0">
                <a:latin typeface="Arial Rounded MT Bold" panose="020F0704030504030204" pitchFamily="34" charset="77"/>
                <a:ea typeface="+mn-lt"/>
                <a:cs typeface="+mn-lt"/>
              </a:rPr>
              <a:t>)</a:t>
            </a:r>
            <a:endParaRPr lang="sv-SE" sz="1600" noProof="0" dirty="0">
              <a:latin typeface="Arial Rounded MT Bold" panose="020F0704030504030204" pitchFamily="34" charset="77"/>
            </a:endParaRPr>
          </a:p>
          <a:p>
            <a:pPr>
              <a:buFont typeface="Arial"/>
              <a:buChar char="•"/>
            </a:pPr>
            <a:r>
              <a:rPr lang="sv-SE" sz="1600" noProof="0" dirty="0">
                <a:latin typeface="Arial Rounded MT Bold" panose="020F0704030504030204" pitchFamily="34" charset="77"/>
                <a:ea typeface="+mn-lt"/>
                <a:cs typeface="+mn-lt"/>
              </a:rPr>
              <a:t>DHT11-sensor (temperatur &amp; luftfuktighet)</a:t>
            </a:r>
            <a:endParaRPr lang="sv-SE" sz="1600" noProof="0" dirty="0">
              <a:latin typeface="Arial Rounded MT Bold" panose="020F0704030504030204" pitchFamily="34" charset="77"/>
            </a:endParaRPr>
          </a:p>
          <a:p>
            <a:pPr>
              <a:buFont typeface="Arial"/>
              <a:buChar char="•"/>
            </a:pPr>
            <a:r>
              <a:rPr lang="sv-SE" sz="1600" noProof="0" dirty="0">
                <a:latin typeface="Arial Rounded MT Bold" panose="020F0704030504030204" pitchFamily="34" charset="77"/>
                <a:ea typeface="+mn-lt"/>
                <a:cs typeface="+mn-lt"/>
              </a:rPr>
              <a:t>Kopplingsschema för korrekt anslutning</a:t>
            </a:r>
            <a:endParaRPr lang="sv-SE" sz="1600" noProof="0" dirty="0">
              <a:latin typeface="Arial Rounded MT Bold" panose="020F0704030504030204" pitchFamily="34" charset="77"/>
            </a:endParaRPr>
          </a:p>
          <a:p>
            <a:pPr marL="0" indent="0">
              <a:buNone/>
            </a:pPr>
            <a:endParaRPr lang="sv-SE" sz="1600" noProof="0" dirty="0">
              <a:latin typeface="Arial Rounded MT Bold" panose="020F0704030504030204" pitchFamily="34" charset="77"/>
              <a:ea typeface="+mn-lt"/>
              <a:cs typeface="+mn-lt"/>
            </a:endParaRPr>
          </a:p>
          <a:p>
            <a:pPr marL="0" indent="0">
              <a:buNone/>
            </a:pPr>
            <a:r>
              <a:rPr lang="sv-SE" sz="1600" b="1" noProof="0" dirty="0">
                <a:latin typeface="Arial Rounded MT Bold" panose="020F0704030504030204" pitchFamily="34" charset="77"/>
                <a:ea typeface="+mn-lt"/>
                <a:cs typeface="+mn-lt"/>
              </a:rPr>
              <a:t>2.Arduino och programmering:</a:t>
            </a:r>
          </a:p>
          <a:p>
            <a:pPr>
              <a:buFont typeface="Arial"/>
              <a:buChar char="•"/>
            </a:pPr>
            <a:r>
              <a:rPr lang="sv-SE" sz="1600" noProof="0" dirty="0">
                <a:latin typeface="Arial Rounded MT Bold" panose="020F0704030504030204" pitchFamily="34" charset="77"/>
                <a:ea typeface="+mn-lt"/>
                <a:cs typeface="+mn-lt"/>
              </a:rPr>
              <a:t>Programmering i Arduino IDE (C++)</a:t>
            </a:r>
            <a:endParaRPr lang="sv-SE" sz="1600" noProof="0" dirty="0">
              <a:latin typeface="Arial Rounded MT Bold" panose="020F0704030504030204" pitchFamily="34" charset="77"/>
            </a:endParaRPr>
          </a:p>
          <a:p>
            <a:pPr>
              <a:buFont typeface="Arial"/>
              <a:buChar char="•"/>
            </a:pPr>
            <a:r>
              <a:rPr lang="sv-SE" sz="1600" noProof="0" dirty="0">
                <a:latin typeface="Arial Rounded MT Bold" panose="020F0704030504030204" pitchFamily="34" charset="77"/>
                <a:ea typeface="+mn-lt"/>
                <a:cs typeface="+mn-lt"/>
              </a:rPr>
              <a:t>Läser temperatur och luftfuktighet</a:t>
            </a:r>
            <a:endParaRPr lang="sv-SE" sz="1600" noProof="0" dirty="0">
              <a:latin typeface="Arial Rounded MT Bold" panose="020F0704030504030204" pitchFamily="34" charset="77"/>
            </a:endParaRPr>
          </a:p>
          <a:p>
            <a:pPr>
              <a:buFont typeface="Arial"/>
              <a:buChar char="•"/>
            </a:pPr>
            <a:r>
              <a:rPr lang="sv-SE" sz="1600" noProof="0" dirty="0">
                <a:latin typeface="Arial Rounded MT Bold" panose="020F0704030504030204" pitchFamily="34" charset="77"/>
                <a:ea typeface="+mn-lt"/>
                <a:cs typeface="+mn-lt"/>
              </a:rPr>
              <a:t>Kontrollerar att värden är giltiga</a:t>
            </a:r>
            <a:endParaRPr lang="sv-SE" sz="1600" noProof="0" dirty="0">
              <a:latin typeface="Arial Rounded MT Bold" panose="020F0704030504030204" pitchFamily="34" charset="77"/>
            </a:endParaRPr>
          </a:p>
          <a:p>
            <a:pPr>
              <a:buFont typeface="Arial"/>
              <a:buChar char="•"/>
            </a:pPr>
            <a:r>
              <a:rPr lang="sv-SE" sz="1600" noProof="0" dirty="0">
                <a:latin typeface="Arial Rounded MT Bold" panose="020F0704030504030204" pitchFamily="34" charset="77"/>
                <a:ea typeface="+mn-lt"/>
                <a:cs typeface="+mn-lt"/>
              </a:rPr>
              <a:t>Förbereder data för vidare skickning</a:t>
            </a:r>
            <a:endParaRPr lang="sv-SE" sz="1600" noProof="0" dirty="0">
              <a:latin typeface="Arial Rounded MT Bold" panose="020F0704030504030204" pitchFamily="34" charset="77"/>
            </a:endParaRPr>
          </a:p>
          <a:p>
            <a:pPr marL="0" indent="0">
              <a:buNone/>
            </a:pPr>
            <a:endParaRPr lang="sv-SE" b="1" noProof="0" dirty="0">
              <a:ea typeface="+mn-lt"/>
              <a:cs typeface="+mn-lt"/>
            </a:endParaRPr>
          </a:p>
          <a:p>
            <a:pPr marL="0" indent="0">
              <a:buNone/>
            </a:pPr>
            <a:endParaRPr lang="sv-SE" b="1" noProof="0" dirty="0">
              <a:ea typeface="+mn-lt"/>
              <a:cs typeface="+mn-lt"/>
            </a:endParaRPr>
          </a:p>
          <a:p>
            <a:pPr marL="0" indent="0">
              <a:buNone/>
            </a:pPr>
            <a:endParaRPr lang="sv-SE" noProof="0" dirty="0"/>
          </a:p>
        </p:txBody>
      </p:sp>
      <p:sp>
        <p:nvSpPr>
          <p:cNvPr id="11" name="TextBox 10">
            <a:extLst>
              <a:ext uri="{FF2B5EF4-FFF2-40B4-BE49-F238E27FC236}">
                <a16:creationId xmlns:a16="http://schemas.microsoft.com/office/drawing/2014/main" id="{5F02F85A-5F1A-1A4F-AD93-B949A7DB4131}"/>
              </a:ext>
            </a:extLst>
          </p:cNvPr>
          <p:cNvSpPr txBox="1"/>
          <p:nvPr/>
        </p:nvSpPr>
        <p:spPr>
          <a:xfrm>
            <a:off x="4037086" y="1357470"/>
            <a:ext cx="2743200" cy="34173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sv-SE" sz="1600" b="1" noProof="0" dirty="0">
                <a:latin typeface="Arial Rounded MT Bold" panose="020F0704030504030204" pitchFamily="34" charset="77"/>
              </a:rPr>
              <a:t>3.Mikrokontroller och </a:t>
            </a:r>
            <a:r>
              <a:rPr lang="sv-SE" sz="1600" b="1" noProof="0" dirty="0" err="1">
                <a:latin typeface="Arial Rounded MT Bold" panose="020F0704030504030204" pitchFamily="34" charset="77"/>
              </a:rPr>
              <a:t>WiFi</a:t>
            </a:r>
            <a:r>
              <a:rPr lang="sv-SE" sz="1600" b="1" noProof="0" dirty="0">
                <a:latin typeface="Arial Rounded MT Bold" panose="020F0704030504030204" pitchFamily="34" charset="77"/>
              </a:rPr>
              <a:t>:</a:t>
            </a:r>
            <a:endParaRPr lang="sv-SE" sz="1600" noProof="0" dirty="0">
              <a:latin typeface="Arial Rounded MT Bold" panose="020F0704030504030204" pitchFamily="34" charset="77"/>
            </a:endParaRPr>
          </a:p>
          <a:p>
            <a:pPr marL="285750" indent="-285750">
              <a:lnSpc>
                <a:spcPct val="90000"/>
              </a:lnSpc>
              <a:spcBef>
                <a:spcPts val="1000"/>
              </a:spcBef>
              <a:buFont typeface="Arial,Sans-Serif"/>
              <a:buChar char="•"/>
            </a:pPr>
            <a:r>
              <a:rPr lang="sv-SE" sz="1600" noProof="0" dirty="0" err="1">
                <a:latin typeface="Arial Rounded MT Bold" panose="020F0704030504030204" pitchFamily="34" charset="77"/>
              </a:rPr>
              <a:t>Programming</a:t>
            </a:r>
            <a:r>
              <a:rPr lang="sv-SE" sz="1600" noProof="0" dirty="0">
                <a:latin typeface="Arial Rounded MT Bold" panose="020F0704030504030204" pitchFamily="34" charset="77"/>
              </a:rPr>
              <a:t> i Arduino IDE (C++)</a:t>
            </a:r>
          </a:p>
          <a:p>
            <a:pPr marL="285750" indent="-285750">
              <a:lnSpc>
                <a:spcPct val="90000"/>
              </a:lnSpc>
              <a:spcBef>
                <a:spcPts val="1000"/>
              </a:spcBef>
              <a:buFont typeface="Arial,Sans-Serif"/>
              <a:buChar char="•"/>
            </a:pPr>
            <a:r>
              <a:rPr lang="sv-SE" sz="1600" noProof="0" dirty="0">
                <a:latin typeface="Arial Rounded MT Bold" panose="020F0704030504030204" pitchFamily="34" charset="77"/>
              </a:rPr>
              <a:t>Läser temperatur och luftfuktighet</a:t>
            </a:r>
          </a:p>
          <a:p>
            <a:pPr marL="285750" indent="-285750">
              <a:lnSpc>
                <a:spcPct val="90000"/>
              </a:lnSpc>
              <a:spcBef>
                <a:spcPts val="1000"/>
              </a:spcBef>
              <a:buFont typeface="Arial,Sans-Serif"/>
              <a:buChar char="•"/>
            </a:pPr>
            <a:r>
              <a:rPr lang="sv-SE" sz="1600" noProof="0" dirty="0">
                <a:latin typeface="Arial Rounded MT Bold" panose="020F0704030504030204" pitchFamily="34" charset="77"/>
              </a:rPr>
              <a:t>Kontrollerar att värden är giltiga</a:t>
            </a:r>
          </a:p>
          <a:p>
            <a:pPr marL="285750" indent="-285750">
              <a:lnSpc>
                <a:spcPct val="90000"/>
              </a:lnSpc>
              <a:spcBef>
                <a:spcPts val="1000"/>
              </a:spcBef>
              <a:buFont typeface="Arial,Sans-Serif"/>
              <a:buChar char="•"/>
            </a:pPr>
            <a:r>
              <a:rPr lang="sv-SE" sz="1600" noProof="0" dirty="0">
                <a:latin typeface="Arial Rounded MT Bold" panose="020F0704030504030204" pitchFamily="34" charset="77"/>
              </a:rPr>
              <a:t>Förbereder data för vidare skickning</a:t>
            </a:r>
          </a:p>
          <a:p>
            <a:pPr>
              <a:lnSpc>
                <a:spcPct val="90000"/>
              </a:lnSpc>
              <a:spcBef>
                <a:spcPts val="1000"/>
              </a:spcBef>
            </a:pPr>
            <a:endParaRPr lang="sv-SE" sz="1600" noProof="0" dirty="0"/>
          </a:p>
          <a:p>
            <a:pPr algn="l"/>
            <a:endParaRPr lang="sv-SE" sz="1600" noProof="0" dirty="0"/>
          </a:p>
        </p:txBody>
      </p:sp>
      <p:sp>
        <p:nvSpPr>
          <p:cNvPr id="23" name="TextBox 22">
            <a:extLst>
              <a:ext uri="{FF2B5EF4-FFF2-40B4-BE49-F238E27FC236}">
                <a16:creationId xmlns:a16="http://schemas.microsoft.com/office/drawing/2014/main" id="{16286B67-F468-3375-D519-B670EDC2684F}"/>
              </a:ext>
            </a:extLst>
          </p:cNvPr>
          <p:cNvSpPr txBox="1"/>
          <p:nvPr/>
        </p:nvSpPr>
        <p:spPr>
          <a:xfrm>
            <a:off x="4360052" y="4087549"/>
            <a:ext cx="2743200" cy="26243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sv-SE" sz="1600" b="1" noProof="0" dirty="0"/>
              <a:t>4</a:t>
            </a:r>
            <a:r>
              <a:rPr lang="sv-SE" sz="1600" b="1" noProof="0" dirty="0">
                <a:latin typeface="Arial Rounded MT Bold" panose="020F0704030504030204" pitchFamily="34" charset="77"/>
              </a:rPr>
              <a:t>.Strömförsörjning:</a:t>
            </a:r>
            <a:endParaRPr lang="sv-SE" sz="1600" noProof="0" dirty="0">
              <a:latin typeface="Arial Rounded MT Bold" panose="020F0704030504030204" pitchFamily="34" charset="77"/>
            </a:endParaRPr>
          </a:p>
          <a:p>
            <a:pPr marL="285750" indent="-285750">
              <a:lnSpc>
                <a:spcPct val="90000"/>
              </a:lnSpc>
              <a:spcBef>
                <a:spcPts val="1000"/>
              </a:spcBef>
              <a:buFont typeface="Arial,Sans-Serif"/>
              <a:buChar char="•"/>
            </a:pPr>
            <a:r>
              <a:rPr lang="sv-SE" sz="1600" noProof="0" dirty="0">
                <a:latin typeface="Arial Rounded MT Bold" panose="020F0704030504030204" pitchFamily="34" charset="77"/>
              </a:rPr>
              <a:t>Powerbank som strömkälla</a:t>
            </a:r>
          </a:p>
          <a:p>
            <a:pPr marL="285750" indent="-285750">
              <a:lnSpc>
                <a:spcPct val="90000"/>
              </a:lnSpc>
              <a:spcBef>
                <a:spcPts val="1000"/>
              </a:spcBef>
              <a:buFont typeface="Arial,Sans-Serif"/>
              <a:buChar char="•"/>
            </a:pPr>
            <a:r>
              <a:rPr lang="sv-SE" sz="1600" noProof="0" dirty="0">
                <a:latin typeface="Arial Rounded MT Bold" panose="020F0704030504030204" pitchFamily="34" charset="77"/>
              </a:rPr>
              <a:t>Fristående system</a:t>
            </a:r>
          </a:p>
          <a:p>
            <a:pPr marL="285750" indent="-285750">
              <a:lnSpc>
                <a:spcPct val="90000"/>
              </a:lnSpc>
              <a:spcBef>
                <a:spcPts val="1000"/>
              </a:spcBef>
              <a:buFont typeface="Arial,Sans-Serif"/>
              <a:buChar char="•"/>
            </a:pPr>
            <a:r>
              <a:rPr lang="sv-SE" sz="1600" noProof="0" dirty="0">
                <a:latin typeface="Arial Rounded MT Bold" panose="020F0704030504030204" pitchFamily="34" charset="77"/>
              </a:rPr>
              <a:t>Kan placeras där mätningen sker</a:t>
            </a:r>
          </a:p>
          <a:p>
            <a:pPr marL="285750" indent="-285750">
              <a:lnSpc>
                <a:spcPct val="90000"/>
              </a:lnSpc>
              <a:spcBef>
                <a:spcPts val="1000"/>
              </a:spcBef>
              <a:buFont typeface="Arial,Sans-Serif"/>
              <a:buChar char="•"/>
            </a:pPr>
            <a:r>
              <a:rPr lang="sv-SE" sz="1600" noProof="0" dirty="0">
                <a:latin typeface="Arial Rounded MT Bold" panose="020F0704030504030204" pitchFamily="34" charset="77"/>
              </a:rPr>
              <a:t>Mer realistisk användning</a:t>
            </a:r>
          </a:p>
          <a:p>
            <a:pPr algn="l"/>
            <a:endParaRPr lang="sv-SE" sz="1600" noProof="0" dirty="0"/>
          </a:p>
        </p:txBody>
      </p:sp>
      <p:pic>
        <p:nvPicPr>
          <p:cNvPr id="25" name="Picture 24" descr="A screen shot of a computer&#10;&#10;AI-generated content may be incorrect.">
            <a:extLst>
              <a:ext uri="{FF2B5EF4-FFF2-40B4-BE49-F238E27FC236}">
                <a16:creationId xmlns:a16="http://schemas.microsoft.com/office/drawing/2014/main" id="{2346F690-DED9-FC54-4E9C-DDA57D2ED82D}"/>
              </a:ext>
            </a:extLst>
          </p:cNvPr>
          <p:cNvPicPr>
            <a:picLocks noChangeAspect="1"/>
          </p:cNvPicPr>
          <p:nvPr/>
        </p:nvPicPr>
        <p:blipFill>
          <a:blip r:embed="rId2"/>
          <a:srcRect l="88" r="50260"/>
          <a:stretch>
            <a:fillRect/>
          </a:stretch>
        </p:blipFill>
        <p:spPr>
          <a:xfrm>
            <a:off x="6781055" y="1698967"/>
            <a:ext cx="2286401" cy="3592883"/>
          </a:xfrm>
          <a:prstGeom prst="rect">
            <a:avLst/>
          </a:prstGeom>
        </p:spPr>
      </p:pic>
      <p:sp>
        <p:nvSpPr>
          <p:cNvPr id="29" name="TextBox 28">
            <a:extLst>
              <a:ext uri="{FF2B5EF4-FFF2-40B4-BE49-F238E27FC236}">
                <a16:creationId xmlns:a16="http://schemas.microsoft.com/office/drawing/2014/main" id="{14CA2C53-E8A0-ADFE-DB87-788F54DB3D68}"/>
              </a:ext>
            </a:extLst>
          </p:cNvPr>
          <p:cNvSpPr txBox="1"/>
          <p:nvPr/>
        </p:nvSpPr>
        <p:spPr>
          <a:xfrm>
            <a:off x="8349075" y="1063743"/>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sv-SE" b="1" noProof="0" dirty="0">
                <a:latin typeface="Arial Rounded MT Bold" panose="020F0704030504030204" pitchFamily="34" charset="77"/>
                <a:ea typeface="+mn-lt"/>
                <a:cs typeface="+mn-lt"/>
              </a:rPr>
              <a:t>Arduino-koden</a:t>
            </a:r>
            <a:endParaRPr lang="sv-SE" b="1" noProof="0" dirty="0">
              <a:latin typeface="Arial Rounded MT Bold" panose="020F0704030504030204" pitchFamily="34" charset="77"/>
            </a:endParaRPr>
          </a:p>
          <a:p>
            <a:endParaRPr lang="sv-SE" noProof="0" dirty="0"/>
          </a:p>
        </p:txBody>
      </p:sp>
      <p:pic>
        <p:nvPicPr>
          <p:cNvPr id="31" name="Picture 30" descr="A screen shot of a computer&#10;&#10;AI-generated content may be incorrect.">
            <a:extLst>
              <a:ext uri="{FF2B5EF4-FFF2-40B4-BE49-F238E27FC236}">
                <a16:creationId xmlns:a16="http://schemas.microsoft.com/office/drawing/2014/main" id="{83BA2D0E-0E07-69B7-2708-DDDCCC0CFC1B}"/>
              </a:ext>
            </a:extLst>
          </p:cNvPr>
          <p:cNvPicPr>
            <a:picLocks noChangeAspect="1"/>
          </p:cNvPicPr>
          <p:nvPr/>
        </p:nvPicPr>
        <p:blipFill>
          <a:blip r:embed="rId3"/>
          <a:srcRect t="266" r="35913" b="-210"/>
          <a:stretch>
            <a:fillRect/>
          </a:stretch>
        </p:blipFill>
        <p:spPr>
          <a:xfrm>
            <a:off x="9118953" y="1777289"/>
            <a:ext cx="3026500" cy="3481269"/>
          </a:xfrm>
          <a:prstGeom prst="rect">
            <a:avLst/>
          </a:prstGeom>
        </p:spPr>
      </p:pic>
    </p:spTree>
    <p:extLst>
      <p:ext uri="{BB962C8B-B14F-4D97-AF65-F5344CB8AC3E}">
        <p14:creationId xmlns:p14="http://schemas.microsoft.com/office/powerpoint/2010/main" val="3851039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2" descr="Visual Studio Code - Download and install on Windows | Microsoft Store">
            <a:extLst>
              <a:ext uri="{FF2B5EF4-FFF2-40B4-BE49-F238E27FC236}">
                <a16:creationId xmlns:a16="http://schemas.microsoft.com/office/drawing/2014/main" id="{2031B7CE-C4DB-4968-98C8-CE7FBED2C50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3182" y="955437"/>
            <a:ext cx="4777381" cy="477738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a:extLst>
            <a:ext uri="{909E8E84-426E-40DD-AFC4-6F175D3DCCD1}">
              <a14:hiddenFill xmlns:a14="http://schemas.microsoft.com/office/drawing/2010/main">
                <a:solidFill>
                  <a:srgbClr val="FFFFFF"/>
                </a:solidFill>
              </a14:hiddenFill>
            </a:ext>
          </a:extLst>
        </p:spPr>
      </p:pic>
      <p:sp>
        <p:nvSpPr>
          <p:cNvPr id="7" name="textruta 6">
            <a:extLst>
              <a:ext uri="{FF2B5EF4-FFF2-40B4-BE49-F238E27FC236}">
                <a16:creationId xmlns:a16="http://schemas.microsoft.com/office/drawing/2014/main" id="{47808DAA-A89E-6430-52EF-BD62B7E7D027}"/>
              </a:ext>
            </a:extLst>
          </p:cNvPr>
          <p:cNvSpPr txBox="1"/>
          <p:nvPr/>
        </p:nvSpPr>
        <p:spPr>
          <a:xfrm>
            <a:off x="6183745" y="466467"/>
            <a:ext cx="5538863" cy="769441"/>
          </a:xfrm>
          <a:prstGeom prst="rect">
            <a:avLst/>
          </a:prstGeom>
          <a:noFill/>
        </p:spPr>
        <p:txBody>
          <a:bodyPr wrap="square">
            <a:spAutoFit/>
          </a:bodyPr>
          <a:lstStyle/>
          <a:p>
            <a:r>
              <a:rPr lang="sv-SE" sz="4400" noProof="0" dirty="0">
                <a:latin typeface="Arial Rounded MT Bold" panose="020F0704030504030204" pitchFamily="34" charset="77"/>
              </a:rPr>
              <a:t>Visual studio code</a:t>
            </a:r>
            <a:endParaRPr lang="sv-SE" sz="4400" dirty="0"/>
          </a:p>
        </p:txBody>
      </p:sp>
      <p:sp>
        <p:nvSpPr>
          <p:cNvPr id="11" name="textruta 10">
            <a:extLst>
              <a:ext uri="{FF2B5EF4-FFF2-40B4-BE49-F238E27FC236}">
                <a16:creationId xmlns:a16="http://schemas.microsoft.com/office/drawing/2014/main" id="{A032EA28-66CA-34DD-2570-5C0671D8604E}"/>
              </a:ext>
            </a:extLst>
          </p:cNvPr>
          <p:cNvSpPr txBox="1"/>
          <p:nvPr/>
        </p:nvSpPr>
        <p:spPr>
          <a:xfrm>
            <a:off x="6183746" y="1638366"/>
            <a:ext cx="5305072" cy="4154984"/>
          </a:xfrm>
          <a:prstGeom prst="rect">
            <a:avLst/>
          </a:prstGeom>
          <a:noFill/>
        </p:spPr>
        <p:txBody>
          <a:bodyPr wrap="square">
            <a:spAutoFit/>
          </a:bodyPr>
          <a:lstStyle/>
          <a:p>
            <a:r>
              <a:rPr lang="sv-SE" sz="2400" noProof="0" dirty="0">
                <a:latin typeface="Arial Rounded MT Bold" panose="020F0704030504030204" pitchFamily="34" charset="77"/>
              </a:rPr>
              <a:t>Code editor</a:t>
            </a:r>
          </a:p>
          <a:p>
            <a:r>
              <a:rPr lang="sv-SE" sz="2400" noProof="0" dirty="0">
                <a:latin typeface="Arial Rounded MT Bold" panose="020F0704030504030204" pitchFamily="34" charset="77"/>
              </a:rPr>
              <a:t>Programmering språk</a:t>
            </a:r>
          </a:p>
          <a:p>
            <a:pPr lvl="1"/>
            <a:r>
              <a:rPr lang="sv-SE" sz="2400" noProof="0" dirty="0">
                <a:latin typeface="Arial Rounded MT Bold" panose="020F0704030504030204" pitchFamily="34" charset="77"/>
              </a:rPr>
              <a:t>HTML</a:t>
            </a:r>
          </a:p>
          <a:p>
            <a:pPr lvl="1"/>
            <a:r>
              <a:rPr lang="sv-SE" sz="2400" noProof="0" dirty="0">
                <a:latin typeface="Arial Rounded MT Bold" panose="020F0704030504030204" pitchFamily="34" charset="77"/>
              </a:rPr>
              <a:t>CSS</a:t>
            </a:r>
          </a:p>
          <a:p>
            <a:pPr lvl="1"/>
            <a:r>
              <a:rPr lang="sv-SE" sz="2400" noProof="0" dirty="0">
                <a:latin typeface="Arial Rounded MT Bold" panose="020F0704030504030204" pitchFamily="34" charset="77"/>
              </a:rPr>
              <a:t>JS</a:t>
            </a:r>
          </a:p>
          <a:p>
            <a:pPr lvl="1"/>
            <a:r>
              <a:rPr lang="sv-SE" sz="2400" noProof="0" dirty="0">
                <a:latin typeface="Arial Rounded MT Bold" panose="020F0704030504030204" pitchFamily="34" charset="77"/>
              </a:rPr>
              <a:t>C++</a:t>
            </a:r>
          </a:p>
          <a:p>
            <a:pPr lvl="1"/>
            <a:r>
              <a:rPr lang="sv-SE" sz="2400" noProof="0" dirty="0" err="1">
                <a:latin typeface="Arial Rounded MT Bold" panose="020F0704030504030204" pitchFamily="34" charset="77"/>
              </a:rPr>
              <a:t>m.m</a:t>
            </a:r>
            <a:endParaRPr lang="sv-SE" sz="2400" noProof="0" dirty="0">
              <a:latin typeface="Arial Rounded MT Bold" panose="020F0704030504030204" pitchFamily="34" charset="77"/>
            </a:endParaRPr>
          </a:p>
          <a:p>
            <a:r>
              <a:rPr lang="sv-SE" sz="2400" noProof="0" dirty="0" err="1">
                <a:latin typeface="Arial Rounded MT Bold" panose="020F0704030504030204" pitchFamily="34" charset="77"/>
              </a:rPr>
              <a:t>Extentions</a:t>
            </a:r>
            <a:r>
              <a:rPr lang="sv-SE" sz="2400" noProof="0" dirty="0">
                <a:latin typeface="Arial Rounded MT Bold" panose="020F0704030504030204" pitchFamily="34" charset="77"/>
              </a:rPr>
              <a:t>:</a:t>
            </a:r>
          </a:p>
          <a:p>
            <a:pPr lvl="1"/>
            <a:r>
              <a:rPr lang="sv-SE" sz="2400" noProof="0" dirty="0">
                <a:latin typeface="Arial Rounded MT Bold" panose="020F0704030504030204" pitchFamily="34" charset="77"/>
              </a:rPr>
              <a:t>Live server</a:t>
            </a:r>
          </a:p>
          <a:p>
            <a:pPr lvl="1"/>
            <a:r>
              <a:rPr lang="sv-SE" sz="2400" noProof="0" dirty="0" err="1">
                <a:latin typeface="Arial Rounded MT Bold" panose="020F0704030504030204" pitchFamily="34" charset="77"/>
              </a:rPr>
              <a:t>Github</a:t>
            </a:r>
            <a:endParaRPr lang="sv-SE" sz="2400" noProof="0" dirty="0">
              <a:latin typeface="Arial Rounded MT Bold" panose="020F0704030504030204" pitchFamily="34" charset="77"/>
            </a:endParaRPr>
          </a:p>
          <a:p>
            <a:pPr lvl="1"/>
            <a:r>
              <a:rPr lang="sv-SE" sz="2400" noProof="0" dirty="0">
                <a:latin typeface="Arial Rounded MT Bold" panose="020F0704030504030204" pitchFamily="34" charset="77"/>
              </a:rPr>
              <a:t>Liveshare</a:t>
            </a:r>
          </a:p>
        </p:txBody>
      </p:sp>
    </p:spTree>
    <p:extLst>
      <p:ext uri="{BB962C8B-B14F-4D97-AF65-F5344CB8AC3E}">
        <p14:creationId xmlns:p14="http://schemas.microsoft.com/office/powerpoint/2010/main" val="981124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79" name="Rectangle 2078">
            <a:extLst>
              <a:ext uri="{FF2B5EF4-FFF2-40B4-BE49-F238E27FC236}">
                <a16:creationId xmlns:a16="http://schemas.microsoft.com/office/drawing/2014/main" id="{6B92FAF7-0AD3-4B47-9111-D0E9CD79E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nvGrpSpPr>
          <p:cNvPr id="2081" name="Group 2080">
            <a:extLst>
              <a:ext uri="{FF2B5EF4-FFF2-40B4-BE49-F238E27FC236}">
                <a16:creationId xmlns:a16="http://schemas.microsoft.com/office/drawing/2014/main" id="{D6A77139-BADB-4B2C-BD41-B67A4D37D7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55526" y="2227167"/>
            <a:ext cx="4336168" cy="4630834"/>
            <a:chOff x="7855526" y="2145638"/>
            <a:chExt cx="4336168" cy="4630834"/>
          </a:xfr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p:grpSpPr>
        <p:sp useBgFill="1">
          <p:nvSpPr>
            <p:cNvPr id="2082" name="Freeform: Shape 2081">
              <a:extLst>
                <a:ext uri="{FF2B5EF4-FFF2-40B4-BE49-F238E27FC236}">
                  <a16:creationId xmlns:a16="http://schemas.microsoft.com/office/drawing/2014/main" id="{DAC7B25D-E1A6-459A-B45A-1912B0CD95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75903" y="2463723"/>
              <a:ext cx="4315791" cy="4312749"/>
            </a:xfrm>
            <a:custGeom>
              <a:avLst/>
              <a:gdLst>
                <a:gd name="connsiteX0" fmla="*/ 2987009 w 4315791"/>
                <a:gd name="connsiteY0" fmla="*/ 0 h 4312749"/>
                <a:gd name="connsiteX1" fmla="*/ 4136908 w 4315791"/>
                <a:gd name="connsiteY1" fmla="*/ 333995 h 4312749"/>
                <a:gd name="connsiteX2" fmla="*/ 4315791 w 4315791"/>
                <a:gd name="connsiteY2" fmla="*/ 445229 h 4312749"/>
                <a:gd name="connsiteX3" fmla="*/ 4315791 w 4315791"/>
                <a:gd name="connsiteY3" fmla="*/ 1208150 h 4312749"/>
                <a:gd name="connsiteX4" fmla="*/ 4145996 w 4315791"/>
                <a:gd name="connsiteY4" fmla="*/ 1085198 h 4312749"/>
                <a:gd name="connsiteX5" fmla="*/ 3631470 w 4315791"/>
                <a:gd name="connsiteY5" fmla="*/ 767158 h 4312749"/>
                <a:gd name="connsiteX6" fmla="*/ 2987009 w 4315791"/>
                <a:gd name="connsiteY6" fmla="*/ 611504 h 4312749"/>
                <a:gd name="connsiteX7" fmla="*/ 1985110 w 4315791"/>
                <a:gd name="connsiteY7" fmla="*/ 855943 h 4312749"/>
                <a:gd name="connsiteX8" fmla="*/ 1223061 w 4315791"/>
                <a:gd name="connsiteY8" fmla="*/ 1585590 h 4312749"/>
                <a:gd name="connsiteX9" fmla="*/ 1023311 w 4315791"/>
                <a:gd name="connsiteY9" fmla="*/ 1849089 h 4312749"/>
                <a:gd name="connsiteX10" fmla="*/ 652067 w 4315791"/>
                <a:gd name="connsiteY10" fmla="*/ 2610233 h 4312749"/>
                <a:gd name="connsiteX11" fmla="*/ 876921 w 4315791"/>
                <a:gd name="connsiteY11" fmla="*/ 3447930 h 4312749"/>
                <a:gd name="connsiteX12" fmla="*/ 1504428 w 4315791"/>
                <a:gd name="connsiteY12" fmla="*/ 4177169 h 4312749"/>
                <a:gd name="connsiteX13" fmla="*/ 1689053 w 4315791"/>
                <a:gd name="connsiteY13" fmla="*/ 4312749 h 4312749"/>
                <a:gd name="connsiteX14" fmla="*/ 729636 w 4315791"/>
                <a:gd name="connsiteY14" fmla="*/ 4312749 h 4312749"/>
                <a:gd name="connsiteX15" fmla="*/ 638463 w 4315791"/>
                <a:gd name="connsiteY15" fmla="*/ 4216521 h 4312749"/>
                <a:gd name="connsiteX16" fmla="*/ 0 w 4315791"/>
                <a:gd name="connsiteY16" fmla="*/ 2610335 h 4312749"/>
                <a:gd name="connsiteX17" fmla="*/ 683474 w 4315791"/>
                <a:gd name="connsiteY17" fmla="*/ 1242376 h 4312749"/>
                <a:gd name="connsiteX18" fmla="*/ 2987009 w 4315791"/>
                <a:gd name="connsiteY18" fmla="*/ 0 h 4312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15791" h="4312749">
                  <a:moveTo>
                    <a:pt x="2987009" y="0"/>
                  </a:moveTo>
                  <a:cubicBezTo>
                    <a:pt x="3434423" y="0"/>
                    <a:pt x="3798884" y="137413"/>
                    <a:pt x="4136908" y="333995"/>
                  </a:cubicBezTo>
                  <a:lnTo>
                    <a:pt x="4315791" y="445229"/>
                  </a:lnTo>
                  <a:lnTo>
                    <a:pt x="4315791" y="1208150"/>
                  </a:lnTo>
                  <a:lnTo>
                    <a:pt x="4145996" y="1085198"/>
                  </a:lnTo>
                  <a:cubicBezTo>
                    <a:pt x="3968282" y="958859"/>
                    <a:pt x="3800518" y="848961"/>
                    <a:pt x="3631470" y="767158"/>
                  </a:cubicBezTo>
                  <a:cubicBezTo>
                    <a:pt x="3411941" y="660943"/>
                    <a:pt x="3207191" y="611504"/>
                    <a:pt x="2987009" y="611504"/>
                  </a:cubicBezTo>
                  <a:cubicBezTo>
                    <a:pt x="2599030" y="611504"/>
                    <a:pt x="2271258" y="691421"/>
                    <a:pt x="1985110" y="855943"/>
                  </a:cubicBezTo>
                  <a:cubicBezTo>
                    <a:pt x="1715153" y="1011087"/>
                    <a:pt x="1465955" y="1249819"/>
                    <a:pt x="1223061" y="1585590"/>
                  </a:cubicBezTo>
                  <a:cubicBezTo>
                    <a:pt x="1154375" y="1680490"/>
                    <a:pt x="1087756" y="1766217"/>
                    <a:pt x="1023311" y="1849089"/>
                  </a:cubicBezTo>
                  <a:cubicBezTo>
                    <a:pt x="765853" y="2180172"/>
                    <a:pt x="652067" y="2338069"/>
                    <a:pt x="652067" y="2610233"/>
                  </a:cubicBezTo>
                  <a:cubicBezTo>
                    <a:pt x="652067" y="2895038"/>
                    <a:pt x="727707" y="3176887"/>
                    <a:pt x="876921" y="3447930"/>
                  </a:cubicBezTo>
                  <a:cubicBezTo>
                    <a:pt x="1022224" y="3711838"/>
                    <a:pt x="1239145" y="3964023"/>
                    <a:pt x="1504428" y="4177169"/>
                  </a:cubicBezTo>
                  <a:lnTo>
                    <a:pt x="1689053" y="4312749"/>
                  </a:lnTo>
                  <a:lnTo>
                    <a:pt x="729636" y="4312749"/>
                  </a:lnTo>
                  <a:lnTo>
                    <a:pt x="638463" y="4216521"/>
                  </a:lnTo>
                  <a:cubicBezTo>
                    <a:pt x="243716" y="3758034"/>
                    <a:pt x="0" y="3205314"/>
                    <a:pt x="0" y="2610335"/>
                  </a:cubicBezTo>
                  <a:cubicBezTo>
                    <a:pt x="0" y="2015344"/>
                    <a:pt x="351790" y="1700877"/>
                    <a:pt x="683474" y="1242376"/>
                  </a:cubicBezTo>
                  <a:cubicBezTo>
                    <a:pt x="1236211" y="478174"/>
                    <a:pt x="1925445" y="0"/>
                    <a:pt x="2987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sp useBgFill="1">
          <p:nvSpPr>
            <p:cNvPr id="2083" name="Freeform: Shape 2082">
              <a:extLst>
                <a:ext uri="{FF2B5EF4-FFF2-40B4-BE49-F238E27FC236}">
                  <a16:creationId xmlns:a16="http://schemas.microsoft.com/office/drawing/2014/main" id="{920A7C7E-00F6-490C-A8E7-5167EA6A4B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75903" y="2463723"/>
              <a:ext cx="4315791" cy="4312749"/>
            </a:xfrm>
            <a:custGeom>
              <a:avLst/>
              <a:gdLst>
                <a:gd name="connsiteX0" fmla="*/ 2987009 w 4315791"/>
                <a:gd name="connsiteY0" fmla="*/ 0 h 4312749"/>
                <a:gd name="connsiteX1" fmla="*/ 4136908 w 4315791"/>
                <a:gd name="connsiteY1" fmla="*/ 333995 h 4312749"/>
                <a:gd name="connsiteX2" fmla="*/ 4315791 w 4315791"/>
                <a:gd name="connsiteY2" fmla="*/ 445229 h 4312749"/>
                <a:gd name="connsiteX3" fmla="*/ 4315791 w 4315791"/>
                <a:gd name="connsiteY3" fmla="*/ 1079495 h 4312749"/>
                <a:gd name="connsiteX4" fmla="*/ 4206793 w 4315791"/>
                <a:gd name="connsiteY4" fmla="*/ 1000737 h 4312749"/>
                <a:gd name="connsiteX5" fmla="*/ 2987119 w 4315791"/>
                <a:gd name="connsiteY5" fmla="*/ 509571 h 4312749"/>
                <a:gd name="connsiteX6" fmla="*/ 1133184 w 4315791"/>
                <a:gd name="connsiteY6" fmla="*/ 1528405 h 4312749"/>
                <a:gd name="connsiteX7" fmla="*/ 935607 w 4315791"/>
                <a:gd name="connsiteY7" fmla="*/ 1789050 h 4312749"/>
                <a:gd name="connsiteX8" fmla="*/ 543498 w 4315791"/>
                <a:gd name="connsiteY8" fmla="*/ 2610233 h 4312749"/>
                <a:gd name="connsiteX9" fmla="*/ 780416 w 4315791"/>
                <a:gd name="connsiteY9" fmla="*/ 3494616 h 4312749"/>
                <a:gd name="connsiteX10" fmla="*/ 1433786 w 4315791"/>
                <a:gd name="connsiteY10" fmla="*/ 4254537 h 4312749"/>
                <a:gd name="connsiteX11" fmla="*/ 1513041 w 4315791"/>
                <a:gd name="connsiteY11" fmla="*/ 4312749 h 4312749"/>
                <a:gd name="connsiteX12" fmla="*/ 729636 w 4315791"/>
                <a:gd name="connsiteY12" fmla="*/ 4312749 h 4312749"/>
                <a:gd name="connsiteX13" fmla="*/ 638463 w 4315791"/>
                <a:gd name="connsiteY13" fmla="*/ 4216521 h 4312749"/>
                <a:gd name="connsiteX14" fmla="*/ 0 w 4315791"/>
                <a:gd name="connsiteY14" fmla="*/ 2610335 h 4312749"/>
                <a:gd name="connsiteX15" fmla="*/ 683474 w 4315791"/>
                <a:gd name="connsiteY15" fmla="*/ 1242376 h 4312749"/>
                <a:gd name="connsiteX16" fmla="*/ 2987009 w 4315791"/>
                <a:gd name="connsiteY16" fmla="*/ 0 h 4312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15791" h="4312749">
                  <a:moveTo>
                    <a:pt x="2987009" y="0"/>
                  </a:moveTo>
                  <a:cubicBezTo>
                    <a:pt x="3434423" y="0"/>
                    <a:pt x="3798884" y="137413"/>
                    <a:pt x="4136908" y="333995"/>
                  </a:cubicBezTo>
                  <a:lnTo>
                    <a:pt x="4315791" y="445229"/>
                  </a:lnTo>
                  <a:lnTo>
                    <a:pt x="4315791" y="1079495"/>
                  </a:lnTo>
                  <a:lnTo>
                    <a:pt x="4206793" y="1000737"/>
                  </a:lnTo>
                  <a:cubicBezTo>
                    <a:pt x="3781561" y="699607"/>
                    <a:pt x="3436718" y="509571"/>
                    <a:pt x="2987119" y="509571"/>
                  </a:cubicBezTo>
                  <a:cubicBezTo>
                    <a:pt x="2204204" y="509571"/>
                    <a:pt x="1649730" y="814251"/>
                    <a:pt x="1133184" y="1528405"/>
                  </a:cubicBezTo>
                  <a:cubicBezTo>
                    <a:pt x="1065585" y="1621878"/>
                    <a:pt x="999510" y="1706892"/>
                    <a:pt x="935607" y="1789050"/>
                  </a:cubicBezTo>
                  <a:cubicBezTo>
                    <a:pt x="670760" y="2129716"/>
                    <a:pt x="543498" y="2306877"/>
                    <a:pt x="543498" y="2610233"/>
                  </a:cubicBezTo>
                  <a:cubicBezTo>
                    <a:pt x="543498" y="2911449"/>
                    <a:pt x="623267" y="3208997"/>
                    <a:pt x="780416" y="3494616"/>
                  </a:cubicBezTo>
                  <a:cubicBezTo>
                    <a:pt x="934194" y="3774018"/>
                    <a:pt x="1154050" y="4029772"/>
                    <a:pt x="1433786" y="4254537"/>
                  </a:cubicBezTo>
                  <a:lnTo>
                    <a:pt x="1513041" y="4312749"/>
                  </a:lnTo>
                  <a:lnTo>
                    <a:pt x="729636" y="4312749"/>
                  </a:lnTo>
                  <a:lnTo>
                    <a:pt x="638463" y="4216521"/>
                  </a:lnTo>
                  <a:cubicBezTo>
                    <a:pt x="243716" y="3758034"/>
                    <a:pt x="0" y="3205314"/>
                    <a:pt x="0" y="2610335"/>
                  </a:cubicBezTo>
                  <a:cubicBezTo>
                    <a:pt x="0" y="2015344"/>
                    <a:pt x="351790" y="1700877"/>
                    <a:pt x="683474" y="1242376"/>
                  </a:cubicBezTo>
                  <a:cubicBezTo>
                    <a:pt x="1236211" y="478174"/>
                    <a:pt x="1925445" y="0"/>
                    <a:pt x="2987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sp useBgFill="1">
          <p:nvSpPr>
            <p:cNvPr id="2084" name="Freeform: Shape 2083">
              <a:extLst>
                <a:ext uri="{FF2B5EF4-FFF2-40B4-BE49-F238E27FC236}">
                  <a16:creationId xmlns:a16="http://schemas.microsoft.com/office/drawing/2014/main" id="{2E166FC5-8F23-41C3-879A-BFF8D5B705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77037" y="2411531"/>
              <a:ext cx="4314657" cy="4364939"/>
            </a:xfrm>
            <a:custGeom>
              <a:avLst/>
              <a:gdLst>
                <a:gd name="connsiteX0" fmla="*/ 3028307 w 4314657"/>
                <a:gd name="connsiteY0" fmla="*/ 21 h 4364939"/>
                <a:gd name="connsiteX1" fmla="*/ 3066670 w 4314657"/>
                <a:gd name="connsiteY1" fmla="*/ 836 h 4364939"/>
                <a:gd name="connsiteX2" fmla="*/ 3220125 w 4314657"/>
                <a:gd name="connsiteY2" fmla="*/ 9909 h 4364939"/>
                <a:gd name="connsiteX3" fmla="*/ 3816113 w 4314657"/>
                <a:gd name="connsiteY3" fmla="*/ 150272 h 4364939"/>
                <a:gd name="connsiteX4" fmla="*/ 4089981 w 4314657"/>
                <a:gd name="connsiteY4" fmla="*/ 272287 h 4364939"/>
                <a:gd name="connsiteX5" fmla="*/ 4314657 w 4314657"/>
                <a:gd name="connsiteY5" fmla="*/ 398926 h 4364939"/>
                <a:gd name="connsiteX6" fmla="*/ 4314657 w 4314657"/>
                <a:gd name="connsiteY6" fmla="*/ 911199 h 4364939"/>
                <a:gd name="connsiteX7" fmla="*/ 4310597 w 4314657"/>
                <a:gd name="connsiteY7" fmla="*/ 908154 h 4364939"/>
                <a:gd name="connsiteX8" fmla="*/ 4203223 w 4314657"/>
                <a:gd name="connsiteY8" fmla="*/ 829562 h 4364939"/>
                <a:gd name="connsiteX9" fmla="*/ 4095850 w 4314657"/>
                <a:gd name="connsiteY9" fmla="*/ 753520 h 4364939"/>
                <a:gd name="connsiteX10" fmla="*/ 3652987 w 4314657"/>
                <a:gd name="connsiteY10" fmla="*/ 494811 h 4364939"/>
                <a:gd name="connsiteX11" fmla="*/ 3173610 w 4314657"/>
                <a:gd name="connsiteY11" fmla="*/ 347209 h 4364939"/>
                <a:gd name="connsiteX12" fmla="*/ 3047760 w 4314657"/>
                <a:gd name="connsiteY12" fmla="*/ 332632 h 4364939"/>
                <a:gd name="connsiteX13" fmla="*/ 3016027 w 4314657"/>
                <a:gd name="connsiteY13" fmla="*/ 330186 h 4364939"/>
                <a:gd name="connsiteX14" fmla="*/ 2984184 w 4314657"/>
                <a:gd name="connsiteY14" fmla="*/ 328658 h 4364939"/>
                <a:gd name="connsiteX15" fmla="*/ 2952233 w 4314657"/>
                <a:gd name="connsiteY15" fmla="*/ 327332 h 4364939"/>
                <a:gd name="connsiteX16" fmla="*/ 2919085 w 4314657"/>
                <a:gd name="connsiteY16" fmla="*/ 327026 h 4364939"/>
                <a:gd name="connsiteX17" fmla="*/ 2852901 w 4314657"/>
                <a:gd name="connsiteY17" fmla="*/ 326720 h 4364939"/>
                <a:gd name="connsiteX18" fmla="*/ 2786826 w 4314657"/>
                <a:gd name="connsiteY18" fmla="*/ 328148 h 4364939"/>
                <a:gd name="connsiteX19" fmla="*/ 2720965 w 4314657"/>
                <a:gd name="connsiteY19" fmla="*/ 331409 h 4364939"/>
                <a:gd name="connsiteX20" fmla="*/ 2655325 w 4314657"/>
                <a:gd name="connsiteY20" fmla="*/ 336098 h 4364939"/>
                <a:gd name="connsiteX21" fmla="*/ 2524803 w 4314657"/>
                <a:gd name="connsiteY21" fmla="*/ 350573 h 4364939"/>
                <a:gd name="connsiteX22" fmla="*/ 2460139 w 4314657"/>
                <a:gd name="connsiteY22" fmla="*/ 360664 h 4364939"/>
                <a:gd name="connsiteX23" fmla="*/ 2396019 w 4314657"/>
                <a:gd name="connsiteY23" fmla="*/ 372693 h 4364939"/>
                <a:gd name="connsiteX24" fmla="*/ 2145843 w 4314657"/>
                <a:gd name="connsiteY24" fmla="*/ 440989 h 4364939"/>
                <a:gd name="connsiteX25" fmla="*/ 1698635 w 4314657"/>
                <a:gd name="connsiteY25" fmla="*/ 682676 h 4364939"/>
                <a:gd name="connsiteX26" fmla="*/ 1498450 w 4314657"/>
                <a:gd name="connsiteY26" fmla="*/ 835474 h 4364939"/>
                <a:gd name="connsiteX27" fmla="*/ 1307285 w 4314657"/>
                <a:gd name="connsiteY27" fmla="*/ 1001220 h 4364939"/>
                <a:gd name="connsiteX28" fmla="*/ 947780 w 4314657"/>
                <a:gd name="connsiteY28" fmla="*/ 1369612 h 4364939"/>
                <a:gd name="connsiteX29" fmla="*/ 905939 w 4314657"/>
                <a:gd name="connsiteY29" fmla="*/ 1419458 h 4364939"/>
                <a:gd name="connsiteX30" fmla="*/ 863228 w 4314657"/>
                <a:gd name="connsiteY30" fmla="*/ 1471545 h 4364939"/>
                <a:gd name="connsiteX31" fmla="*/ 774330 w 4314657"/>
                <a:gd name="connsiteY31" fmla="*/ 1577659 h 4364939"/>
                <a:gd name="connsiteX32" fmla="*/ 595554 w 4314657"/>
                <a:gd name="connsiteY32" fmla="*/ 1780916 h 4364939"/>
                <a:gd name="connsiteX33" fmla="*/ 430365 w 4314657"/>
                <a:gd name="connsiteY33" fmla="*/ 1982644 h 4364939"/>
                <a:gd name="connsiteX34" fmla="*/ 358855 w 4314657"/>
                <a:gd name="connsiteY34" fmla="*/ 2087025 h 4364939"/>
                <a:gd name="connsiteX35" fmla="*/ 296583 w 4314657"/>
                <a:gd name="connsiteY35" fmla="*/ 2194872 h 4364939"/>
                <a:gd name="connsiteX36" fmla="*/ 207358 w 4314657"/>
                <a:gd name="connsiteY36" fmla="*/ 2423918 h 4364939"/>
                <a:gd name="connsiteX37" fmla="*/ 177146 w 4314657"/>
                <a:gd name="connsiteY37" fmla="*/ 2668765 h 4364939"/>
                <a:gd name="connsiteX38" fmla="*/ 248763 w 4314657"/>
                <a:gd name="connsiteY38" fmla="*/ 3168854 h 4364939"/>
                <a:gd name="connsiteX39" fmla="*/ 445688 w 4314657"/>
                <a:gd name="connsiteY39" fmla="*/ 3637956 h 4364939"/>
                <a:gd name="connsiteX40" fmla="*/ 735859 w 4314657"/>
                <a:gd name="connsiteY40" fmla="*/ 4062310 h 4364939"/>
                <a:gd name="connsiteX41" fmla="*/ 910884 w 4314657"/>
                <a:gd name="connsiteY41" fmla="*/ 4254366 h 4364939"/>
                <a:gd name="connsiteX42" fmla="*/ 1030507 w 4314657"/>
                <a:gd name="connsiteY42" fmla="*/ 4364939 h 4364939"/>
                <a:gd name="connsiteX43" fmla="*/ 676755 w 4314657"/>
                <a:gd name="connsiteY43" fmla="*/ 4364939 h 4364939"/>
                <a:gd name="connsiteX44" fmla="*/ 538105 w 4314657"/>
                <a:gd name="connsiteY44" fmla="*/ 4202315 h 4364939"/>
                <a:gd name="connsiteX45" fmla="*/ 241592 w 4314657"/>
                <a:gd name="connsiteY45" fmla="*/ 3731226 h 4364939"/>
                <a:gd name="connsiteX46" fmla="*/ 60317 w 4314657"/>
                <a:gd name="connsiteY46" fmla="*/ 3211362 h 4364939"/>
                <a:gd name="connsiteX47" fmla="*/ 0 w 4314657"/>
                <a:gd name="connsiteY47" fmla="*/ 2668765 h 4364939"/>
                <a:gd name="connsiteX48" fmla="*/ 21736 w 4314657"/>
                <a:gd name="connsiteY48" fmla="*/ 2390280 h 4364939"/>
                <a:gd name="connsiteX49" fmla="*/ 27605 w 4314657"/>
                <a:gd name="connsiteY49" fmla="*/ 2355521 h 4364939"/>
                <a:gd name="connsiteX50" fmla="*/ 34669 w 4314657"/>
                <a:gd name="connsiteY50" fmla="*/ 2320862 h 4364939"/>
                <a:gd name="connsiteX51" fmla="*/ 50753 w 4314657"/>
                <a:gd name="connsiteY51" fmla="*/ 2251750 h 4364939"/>
                <a:gd name="connsiteX52" fmla="*/ 93899 w 4314657"/>
                <a:gd name="connsiteY52" fmla="*/ 2116179 h 4364939"/>
                <a:gd name="connsiteX53" fmla="*/ 150194 w 4314657"/>
                <a:gd name="connsiteY53" fmla="*/ 1985498 h 4364939"/>
                <a:gd name="connsiteX54" fmla="*/ 216486 w 4314657"/>
                <a:gd name="connsiteY54" fmla="*/ 1860628 h 4364939"/>
                <a:gd name="connsiteX55" fmla="*/ 363527 w 4314657"/>
                <a:gd name="connsiteY55" fmla="*/ 1625058 h 4364939"/>
                <a:gd name="connsiteX56" fmla="*/ 514155 w 4314657"/>
                <a:gd name="connsiteY56" fmla="*/ 1402231 h 4364939"/>
                <a:gd name="connsiteX57" fmla="*/ 586861 w 4314657"/>
                <a:gd name="connsiteY57" fmla="*/ 1293160 h 4364939"/>
                <a:gd name="connsiteX58" fmla="*/ 623702 w 4314657"/>
                <a:gd name="connsiteY58" fmla="*/ 1236892 h 4364939"/>
                <a:gd name="connsiteX59" fmla="*/ 662283 w 4314657"/>
                <a:gd name="connsiteY59" fmla="*/ 1178892 h 4364939"/>
                <a:gd name="connsiteX60" fmla="*/ 827364 w 4314657"/>
                <a:gd name="connsiteY60" fmla="*/ 951170 h 4364939"/>
                <a:gd name="connsiteX61" fmla="*/ 1016355 w 4314657"/>
                <a:gd name="connsiteY61" fmla="*/ 736089 h 4364939"/>
                <a:gd name="connsiteX62" fmla="*/ 1482474 w 4314657"/>
                <a:gd name="connsiteY62" fmla="*/ 378707 h 4364939"/>
                <a:gd name="connsiteX63" fmla="*/ 2035644 w 4314657"/>
                <a:gd name="connsiteY63" fmla="*/ 149151 h 4364939"/>
                <a:gd name="connsiteX64" fmla="*/ 2324619 w 4314657"/>
                <a:gd name="connsiteY64" fmla="*/ 72802 h 4364939"/>
                <a:gd name="connsiteX65" fmla="*/ 2618809 w 4314657"/>
                <a:gd name="connsiteY65" fmla="*/ 24078 h 4364939"/>
                <a:gd name="connsiteX66" fmla="*/ 2914849 w 4314657"/>
                <a:gd name="connsiteY66" fmla="*/ 1957 h 4364939"/>
                <a:gd name="connsiteX67" fmla="*/ 2951907 w 4314657"/>
                <a:gd name="connsiteY67" fmla="*/ 633 h 4364939"/>
                <a:gd name="connsiteX68" fmla="*/ 2990052 w 4314657"/>
                <a:gd name="connsiteY68" fmla="*/ 224 h 4364939"/>
                <a:gd name="connsiteX69" fmla="*/ 3028307 w 4314657"/>
                <a:gd name="connsiteY69" fmla="*/ 21 h 436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314657" h="4364939">
                  <a:moveTo>
                    <a:pt x="3028307" y="21"/>
                  </a:moveTo>
                  <a:lnTo>
                    <a:pt x="3066670" y="836"/>
                  </a:lnTo>
                  <a:cubicBezTo>
                    <a:pt x="3117749" y="1856"/>
                    <a:pt x="3168937" y="5320"/>
                    <a:pt x="3220125" y="9909"/>
                  </a:cubicBezTo>
                  <a:cubicBezTo>
                    <a:pt x="3424763" y="29073"/>
                    <a:pt x="3627448" y="77898"/>
                    <a:pt x="3816113" y="150272"/>
                  </a:cubicBezTo>
                  <a:cubicBezTo>
                    <a:pt x="3910880" y="185950"/>
                    <a:pt x="4001951" y="227538"/>
                    <a:pt x="4089981" y="272287"/>
                  </a:cubicBezTo>
                  <a:lnTo>
                    <a:pt x="4314657" y="398926"/>
                  </a:lnTo>
                  <a:lnTo>
                    <a:pt x="4314657" y="911199"/>
                  </a:lnTo>
                  <a:lnTo>
                    <a:pt x="4310597" y="908154"/>
                  </a:lnTo>
                  <a:cubicBezTo>
                    <a:pt x="4274842" y="881549"/>
                    <a:pt x="4239087" y="855352"/>
                    <a:pt x="4203223" y="829562"/>
                  </a:cubicBezTo>
                  <a:cubicBezTo>
                    <a:pt x="4167576" y="803773"/>
                    <a:pt x="4131821" y="778086"/>
                    <a:pt x="4095850" y="753520"/>
                  </a:cubicBezTo>
                  <a:cubicBezTo>
                    <a:pt x="3951852" y="654949"/>
                    <a:pt x="3806115" y="565043"/>
                    <a:pt x="3652987" y="494811"/>
                  </a:cubicBezTo>
                  <a:cubicBezTo>
                    <a:pt x="3500404" y="423761"/>
                    <a:pt x="3340213" y="373101"/>
                    <a:pt x="3173610" y="347209"/>
                  </a:cubicBezTo>
                  <a:cubicBezTo>
                    <a:pt x="3131987" y="341093"/>
                    <a:pt x="3090036" y="335792"/>
                    <a:pt x="3047760" y="332632"/>
                  </a:cubicBezTo>
                  <a:lnTo>
                    <a:pt x="3016027" y="330186"/>
                  </a:lnTo>
                  <a:cubicBezTo>
                    <a:pt x="3005485" y="329472"/>
                    <a:pt x="2994834" y="329168"/>
                    <a:pt x="2984184" y="328658"/>
                  </a:cubicBezTo>
                  <a:cubicBezTo>
                    <a:pt x="2973533" y="328249"/>
                    <a:pt x="2962992" y="327638"/>
                    <a:pt x="2952233" y="327332"/>
                  </a:cubicBezTo>
                  <a:lnTo>
                    <a:pt x="2919085" y="327026"/>
                  </a:lnTo>
                  <a:cubicBezTo>
                    <a:pt x="2897025" y="326925"/>
                    <a:pt x="2874854" y="326212"/>
                    <a:pt x="2852901" y="326720"/>
                  </a:cubicBezTo>
                  <a:lnTo>
                    <a:pt x="2786826" y="328148"/>
                  </a:lnTo>
                  <a:cubicBezTo>
                    <a:pt x="2764763" y="328759"/>
                    <a:pt x="2742919" y="330391"/>
                    <a:pt x="2720965" y="331409"/>
                  </a:cubicBezTo>
                  <a:cubicBezTo>
                    <a:pt x="2699013" y="332326"/>
                    <a:pt x="2677170" y="334162"/>
                    <a:pt x="2655325" y="336098"/>
                  </a:cubicBezTo>
                  <a:cubicBezTo>
                    <a:pt x="2611528" y="339463"/>
                    <a:pt x="2568165" y="345170"/>
                    <a:pt x="2524803" y="350573"/>
                  </a:cubicBezTo>
                  <a:lnTo>
                    <a:pt x="2460139" y="360664"/>
                  </a:lnTo>
                  <a:cubicBezTo>
                    <a:pt x="2438622" y="364130"/>
                    <a:pt x="2417430" y="368717"/>
                    <a:pt x="2396019" y="372693"/>
                  </a:cubicBezTo>
                  <a:cubicBezTo>
                    <a:pt x="2310709" y="389513"/>
                    <a:pt x="2226809" y="411836"/>
                    <a:pt x="2145843" y="440989"/>
                  </a:cubicBezTo>
                  <a:cubicBezTo>
                    <a:pt x="1983479" y="499295"/>
                    <a:pt x="1835678" y="585838"/>
                    <a:pt x="1698635" y="682676"/>
                  </a:cubicBezTo>
                  <a:cubicBezTo>
                    <a:pt x="1629841" y="730992"/>
                    <a:pt x="1563549" y="782367"/>
                    <a:pt x="1498450" y="835474"/>
                  </a:cubicBezTo>
                  <a:cubicBezTo>
                    <a:pt x="1433352" y="888583"/>
                    <a:pt x="1369775" y="943932"/>
                    <a:pt x="1307285" y="1001220"/>
                  </a:cubicBezTo>
                  <a:cubicBezTo>
                    <a:pt x="1182958" y="1116304"/>
                    <a:pt x="1060588" y="1237708"/>
                    <a:pt x="947780" y="1369612"/>
                  </a:cubicBezTo>
                  <a:cubicBezTo>
                    <a:pt x="933325" y="1385818"/>
                    <a:pt x="919958" y="1402841"/>
                    <a:pt x="905939" y="1419458"/>
                  </a:cubicBezTo>
                  <a:lnTo>
                    <a:pt x="863228" y="1471545"/>
                  </a:lnTo>
                  <a:cubicBezTo>
                    <a:pt x="833776" y="1507529"/>
                    <a:pt x="804215" y="1543001"/>
                    <a:pt x="774330" y="1577659"/>
                  </a:cubicBezTo>
                  <a:cubicBezTo>
                    <a:pt x="714665" y="1647178"/>
                    <a:pt x="653806" y="1714046"/>
                    <a:pt x="595554" y="1780916"/>
                  </a:cubicBezTo>
                  <a:cubicBezTo>
                    <a:pt x="537303" y="1847683"/>
                    <a:pt x="481009" y="1914144"/>
                    <a:pt x="430365" y="1982644"/>
                  </a:cubicBezTo>
                  <a:cubicBezTo>
                    <a:pt x="405369" y="2016995"/>
                    <a:pt x="381351" y="2051756"/>
                    <a:pt x="358855" y="2087025"/>
                  </a:cubicBezTo>
                  <a:cubicBezTo>
                    <a:pt x="336685" y="2122396"/>
                    <a:pt x="315601" y="2158277"/>
                    <a:pt x="296583" y="2194872"/>
                  </a:cubicBezTo>
                  <a:cubicBezTo>
                    <a:pt x="258980" y="2268161"/>
                    <a:pt x="227572" y="2344307"/>
                    <a:pt x="207358" y="2423918"/>
                  </a:cubicBezTo>
                  <a:cubicBezTo>
                    <a:pt x="186817" y="2503426"/>
                    <a:pt x="178124" y="2585790"/>
                    <a:pt x="177146" y="2668765"/>
                  </a:cubicBezTo>
                  <a:cubicBezTo>
                    <a:pt x="177037" y="2837670"/>
                    <a:pt x="201490" y="3006472"/>
                    <a:pt x="248763" y="3168854"/>
                  </a:cubicBezTo>
                  <a:cubicBezTo>
                    <a:pt x="295931" y="3331644"/>
                    <a:pt x="363962" y="3488316"/>
                    <a:pt x="445688" y="3637956"/>
                  </a:cubicBezTo>
                  <a:cubicBezTo>
                    <a:pt x="527413" y="3787697"/>
                    <a:pt x="625115" y="3929794"/>
                    <a:pt x="735859" y="4062310"/>
                  </a:cubicBezTo>
                  <a:cubicBezTo>
                    <a:pt x="791121" y="4128668"/>
                    <a:pt x="849589" y="4192733"/>
                    <a:pt x="910884" y="4254366"/>
                  </a:cubicBezTo>
                  <a:lnTo>
                    <a:pt x="1030507" y="4364939"/>
                  </a:lnTo>
                  <a:lnTo>
                    <a:pt x="676755" y="4364939"/>
                  </a:lnTo>
                  <a:lnTo>
                    <a:pt x="538105" y="4202315"/>
                  </a:lnTo>
                  <a:cubicBezTo>
                    <a:pt x="423518" y="4054791"/>
                    <a:pt x="323372" y="3897379"/>
                    <a:pt x="241592" y="3731226"/>
                  </a:cubicBezTo>
                  <a:cubicBezTo>
                    <a:pt x="160193" y="3565073"/>
                    <a:pt x="99768" y="3389950"/>
                    <a:pt x="60317" y="3211362"/>
                  </a:cubicBezTo>
                  <a:cubicBezTo>
                    <a:pt x="20759" y="3032669"/>
                    <a:pt x="435" y="2850716"/>
                    <a:pt x="0" y="2668765"/>
                  </a:cubicBezTo>
                  <a:cubicBezTo>
                    <a:pt x="0" y="2576309"/>
                    <a:pt x="6413" y="2483039"/>
                    <a:pt x="21736" y="2390280"/>
                  </a:cubicBezTo>
                  <a:lnTo>
                    <a:pt x="27605" y="2355521"/>
                  </a:lnTo>
                  <a:lnTo>
                    <a:pt x="34669" y="2320862"/>
                  </a:lnTo>
                  <a:cubicBezTo>
                    <a:pt x="39343" y="2297723"/>
                    <a:pt x="45102" y="2274686"/>
                    <a:pt x="50753" y="2251750"/>
                  </a:cubicBezTo>
                  <a:cubicBezTo>
                    <a:pt x="62708" y="2205881"/>
                    <a:pt x="77379" y="2160723"/>
                    <a:pt x="93899" y="2116179"/>
                  </a:cubicBezTo>
                  <a:cubicBezTo>
                    <a:pt x="110744" y="2071734"/>
                    <a:pt x="129762" y="2028209"/>
                    <a:pt x="150194" y="1985498"/>
                  </a:cubicBezTo>
                  <a:cubicBezTo>
                    <a:pt x="170734" y="1942890"/>
                    <a:pt x="193229" y="1901402"/>
                    <a:pt x="216486" y="1860628"/>
                  </a:cubicBezTo>
                  <a:cubicBezTo>
                    <a:pt x="263109" y="1779183"/>
                    <a:pt x="312993" y="1701000"/>
                    <a:pt x="363527" y="1625058"/>
                  </a:cubicBezTo>
                  <a:lnTo>
                    <a:pt x="514155" y="1402231"/>
                  </a:lnTo>
                  <a:cubicBezTo>
                    <a:pt x="538825" y="1365636"/>
                    <a:pt x="563277" y="1329551"/>
                    <a:pt x="586861" y="1293160"/>
                  </a:cubicBezTo>
                  <a:lnTo>
                    <a:pt x="623702" y="1236892"/>
                  </a:lnTo>
                  <a:cubicBezTo>
                    <a:pt x="636526" y="1217525"/>
                    <a:pt x="649025" y="1198055"/>
                    <a:pt x="662283" y="1178892"/>
                  </a:cubicBezTo>
                  <a:cubicBezTo>
                    <a:pt x="713905" y="1101523"/>
                    <a:pt x="769222" y="1025786"/>
                    <a:pt x="827364" y="951170"/>
                  </a:cubicBezTo>
                  <a:cubicBezTo>
                    <a:pt x="885834" y="876861"/>
                    <a:pt x="947997" y="804283"/>
                    <a:pt x="1016355" y="736089"/>
                  </a:cubicBezTo>
                  <a:cubicBezTo>
                    <a:pt x="1152311" y="599497"/>
                    <a:pt x="1308047" y="476054"/>
                    <a:pt x="1482474" y="378707"/>
                  </a:cubicBezTo>
                  <a:cubicBezTo>
                    <a:pt x="1656793" y="281156"/>
                    <a:pt x="1845132" y="207966"/>
                    <a:pt x="2035644" y="149151"/>
                  </a:cubicBezTo>
                  <a:cubicBezTo>
                    <a:pt x="2131063" y="119997"/>
                    <a:pt x="2227460" y="94412"/>
                    <a:pt x="2324619" y="72802"/>
                  </a:cubicBezTo>
                  <a:cubicBezTo>
                    <a:pt x="2421885" y="51396"/>
                    <a:pt x="2520239" y="35291"/>
                    <a:pt x="2618809" y="24078"/>
                  </a:cubicBezTo>
                  <a:cubicBezTo>
                    <a:pt x="2717272" y="12252"/>
                    <a:pt x="2816168" y="4914"/>
                    <a:pt x="2914849" y="1957"/>
                  </a:cubicBezTo>
                  <a:lnTo>
                    <a:pt x="2951907" y="633"/>
                  </a:lnTo>
                  <a:lnTo>
                    <a:pt x="2990052" y="224"/>
                  </a:lnTo>
                  <a:cubicBezTo>
                    <a:pt x="3002768" y="224"/>
                    <a:pt x="3015592" y="-81"/>
                    <a:pt x="3028307" y="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sp useBgFill="1">
          <p:nvSpPr>
            <p:cNvPr id="2085" name="Freeform: Shape 2084">
              <a:extLst>
                <a:ext uri="{FF2B5EF4-FFF2-40B4-BE49-F238E27FC236}">
                  <a16:creationId xmlns:a16="http://schemas.microsoft.com/office/drawing/2014/main" id="{5C727C6A-DB0B-482E-B0E4-4F035FC023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55526" y="2145638"/>
              <a:ext cx="4336168" cy="4630833"/>
            </a:xfrm>
            <a:custGeom>
              <a:avLst/>
              <a:gdLst>
                <a:gd name="connsiteX0" fmla="*/ 3053738 w 4336168"/>
                <a:gd name="connsiteY0" fmla="*/ 111 h 4630833"/>
                <a:gd name="connsiteX1" fmla="*/ 3093948 w 4336168"/>
                <a:gd name="connsiteY1" fmla="*/ 316 h 4630833"/>
                <a:gd name="connsiteX2" fmla="*/ 3134268 w 4336168"/>
                <a:gd name="connsiteY2" fmla="*/ 1743 h 4630833"/>
                <a:gd name="connsiteX3" fmla="*/ 3295438 w 4336168"/>
                <a:gd name="connsiteY3" fmla="*/ 13058 h 4630833"/>
                <a:gd name="connsiteX4" fmla="*/ 3918813 w 4336168"/>
                <a:gd name="connsiteY4" fmla="*/ 169935 h 4630833"/>
                <a:gd name="connsiteX5" fmla="*/ 4203331 w 4336168"/>
                <a:gd name="connsiteY5" fmla="*/ 305405 h 4630833"/>
                <a:gd name="connsiteX6" fmla="*/ 4336168 w 4336168"/>
                <a:gd name="connsiteY6" fmla="*/ 386579 h 4630833"/>
                <a:gd name="connsiteX7" fmla="*/ 4336168 w 4336168"/>
                <a:gd name="connsiteY7" fmla="*/ 772673 h 4630833"/>
                <a:gd name="connsiteX8" fmla="*/ 4270820 w 4336168"/>
                <a:gd name="connsiteY8" fmla="*/ 728127 h 4630833"/>
                <a:gd name="connsiteX9" fmla="*/ 4030208 w 4336168"/>
                <a:gd name="connsiteY9" fmla="*/ 587253 h 4630833"/>
                <a:gd name="connsiteX10" fmla="*/ 3781010 w 4336168"/>
                <a:gd name="connsiteY10" fmla="*/ 471455 h 4630833"/>
                <a:gd name="connsiteX11" fmla="*/ 3254466 w 4336168"/>
                <a:gd name="connsiteY11" fmla="*/ 338024 h 4630833"/>
                <a:gd name="connsiteX12" fmla="*/ 3117966 w 4336168"/>
                <a:gd name="connsiteY12" fmla="*/ 326812 h 4630833"/>
                <a:gd name="connsiteX13" fmla="*/ 3083625 w 4336168"/>
                <a:gd name="connsiteY13" fmla="*/ 325179 h 4630833"/>
                <a:gd name="connsiteX14" fmla="*/ 3049173 w 4336168"/>
                <a:gd name="connsiteY14" fmla="*/ 324366 h 4630833"/>
                <a:gd name="connsiteX15" fmla="*/ 2978858 w 4336168"/>
                <a:gd name="connsiteY15" fmla="*/ 323855 h 4630833"/>
                <a:gd name="connsiteX16" fmla="*/ 2695862 w 4336168"/>
                <a:gd name="connsiteY16" fmla="*/ 335373 h 4630833"/>
                <a:gd name="connsiteX17" fmla="*/ 2417972 w 4336168"/>
                <a:gd name="connsiteY17" fmla="*/ 372070 h 4630833"/>
                <a:gd name="connsiteX18" fmla="*/ 2148451 w 4336168"/>
                <a:gd name="connsiteY18" fmla="*/ 437613 h 4630833"/>
                <a:gd name="connsiteX19" fmla="*/ 1889690 w 4336168"/>
                <a:gd name="connsiteY19" fmla="*/ 532515 h 4630833"/>
                <a:gd name="connsiteX20" fmla="*/ 1644512 w 4336168"/>
                <a:gd name="connsiteY20" fmla="*/ 658098 h 4630833"/>
                <a:gd name="connsiteX21" fmla="*/ 1200999 w 4336168"/>
                <a:gd name="connsiteY21" fmla="*/ 992137 h 4630833"/>
                <a:gd name="connsiteX22" fmla="*/ 1003531 w 4336168"/>
                <a:gd name="connsiteY22" fmla="*/ 1192234 h 4630833"/>
                <a:gd name="connsiteX23" fmla="*/ 910394 w 4336168"/>
                <a:gd name="connsiteY23" fmla="*/ 1298347 h 4630833"/>
                <a:gd name="connsiteX24" fmla="*/ 821278 w 4336168"/>
                <a:gd name="connsiteY24" fmla="*/ 1408233 h 4630833"/>
                <a:gd name="connsiteX25" fmla="*/ 732162 w 4336168"/>
                <a:gd name="connsiteY25" fmla="*/ 1521993 h 4630833"/>
                <a:gd name="connsiteX26" fmla="*/ 640548 w 4336168"/>
                <a:gd name="connsiteY26" fmla="*/ 1634323 h 4630833"/>
                <a:gd name="connsiteX27" fmla="*/ 457317 w 4336168"/>
                <a:gd name="connsiteY27" fmla="*/ 1855930 h 4630833"/>
                <a:gd name="connsiteX28" fmla="*/ 369288 w 4336168"/>
                <a:gd name="connsiteY28" fmla="*/ 1967955 h 4630833"/>
                <a:gd name="connsiteX29" fmla="*/ 287128 w 4336168"/>
                <a:gd name="connsiteY29" fmla="*/ 2083243 h 4630833"/>
                <a:gd name="connsiteX30" fmla="*/ 212683 w 4336168"/>
                <a:gd name="connsiteY30" fmla="*/ 2202607 h 4630833"/>
                <a:gd name="connsiteX31" fmla="*/ 179101 w 4336168"/>
                <a:gd name="connsiteY31" fmla="*/ 2264177 h 4630833"/>
                <a:gd name="connsiteX32" fmla="*/ 148890 w 4336168"/>
                <a:gd name="connsiteY32" fmla="*/ 2327172 h 4630833"/>
                <a:gd name="connsiteX33" fmla="*/ 61295 w 4336168"/>
                <a:gd name="connsiteY33" fmla="*/ 2590672 h 4630833"/>
                <a:gd name="connsiteX34" fmla="*/ 32604 w 4336168"/>
                <a:gd name="connsiteY34" fmla="*/ 2866202 h 4630833"/>
                <a:gd name="connsiteX35" fmla="*/ 100853 w 4336168"/>
                <a:gd name="connsiteY35" fmla="*/ 3418074 h 4630833"/>
                <a:gd name="connsiteX36" fmla="*/ 184971 w 4336168"/>
                <a:gd name="connsiteY36" fmla="*/ 3684428 h 4630833"/>
                <a:gd name="connsiteX37" fmla="*/ 210836 w 4336168"/>
                <a:gd name="connsiteY37" fmla="*/ 3749462 h 4630833"/>
                <a:gd name="connsiteX38" fmla="*/ 238440 w 4336168"/>
                <a:gd name="connsiteY38" fmla="*/ 3813783 h 4630833"/>
                <a:gd name="connsiteX39" fmla="*/ 252894 w 4336168"/>
                <a:gd name="connsiteY39" fmla="*/ 3845688 h 4630833"/>
                <a:gd name="connsiteX40" fmla="*/ 268109 w 4336168"/>
                <a:gd name="connsiteY40" fmla="*/ 3877287 h 4630833"/>
                <a:gd name="connsiteX41" fmla="*/ 299409 w 4336168"/>
                <a:gd name="connsiteY41" fmla="*/ 3939978 h 4630833"/>
                <a:gd name="connsiteX42" fmla="*/ 440689 w 4336168"/>
                <a:gd name="connsiteY42" fmla="*/ 4182378 h 4630833"/>
                <a:gd name="connsiteX43" fmla="*/ 606640 w 4336168"/>
                <a:gd name="connsiteY43" fmla="*/ 4409488 h 4630833"/>
                <a:gd name="connsiteX44" fmla="*/ 792425 w 4336168"/>
                <a:gd name="connsiteY44" fmla="*/ 4621205 h 4630833"/>
                <a:gd name="connsiteX45" fmla="*/ 802442 w 4336168"/>
                <a:gd name="connsiteY45" fmla="*/ 4630833 h 4630833"/>
                <a:gd name="connsiteX46" fmla="*/ 592561 w 4336168"/>
                <a:gd name="connsiteY46" fmla="*/ 4630833 h 4630833"/>
                <a:gd name="connsiteX47" fmla="*/ 489377 w 4336168"/>
                <a:gd name="connsiteY47" fmla="*/ 4483185 h 4630833"/>
                <a:gd name="connsiteX48" fmla="*/ 344944 w 4336168"/>
                <a:gd name="connsiteY48" fmla="*/ 4231611 h 4630833"/>
                <a:gd name="connsiteX49" fmla="*/ 224311 w 4336168"/>
                <a:gd name="connsiteY49" fmla="*/ 3970456 h 4630833"/>
                <a:gd name="connsiteX50" fmla="*/ 0 w 4336168"/>
                <a:gd name="connsiteY50" fmla="*/ 2866202 h 4630833"/>
                <a:gd name="connsiteX51" fmla="*/ 25105 w 4336168"/>
                <a:gd name="connsiteY51" fmla="*/ 2584351 h 4630833"/>
                <a:gd name="connsiteX52" fmla="*/ 105200 w 4336168"/>
                <a:gd name="connsiteY52" fmla="*/ 2310863 h 4630833"/>
                <a:gd name="connsiteX53" fmla="*/ 232245 w 4336168"/>
                <a:gd name="connsiteY53" fmla="*/ 2053172 h 4630833"/>
                <a:gd name="connsiteX54" fmla="*/ 307667 w 4336168"/>
                <a:gd name="connsiteY54" fmla="*/ 1930341 h 4630833"/>
                <a:gd name="connsiteX55" fmla="*/ 386893 w 4336168"/>
                <a:gd name="connsiteY55" fmla="*/ 1810161 h 4630833"/>
                <a:gd name="connsiteX56" fmla="*/ 548823 w 4336168"/>
                <a:gd name="connsiteY56" fmla="*/ 1573876 h 4630833"/>
                <a:gd name="connsiteX57" fmla="*/ 626419 w 4336168"/>
                <a:gd name="connsiteY57" fmla="*/ 1455224 h 4630833"/>
                <a:gd name="connsiteX58" fmla="*/ 701081 w 4336168"/>
                <a:gd name="connsiteY58" fmla="*/ 1334534 h 4630833"/>
                <a:gd name="connsiteX59" fmla="*/ 861162 w 4336168"/>
                <a:gd name="connsiteY59" fmla="*/ 1091320 h 4630833"/>
                <a:gd name="connsiteX60" fmla="*/ 1042329 w 4336168"/>
                <a:gd name="connsiteY60" fmla="*/ 858093 h 4630833"/>
                <a:gd name="connsiteX61" fmla="*/ 1487799 w 4336168"/>
                <a:gd name="connsiteY61" fmla="*/ 446686 h 4630833"/>
                <a:gd name="connsiteX62" fmla="*/ 1754060 w 4336168"/>
                <a:gd name="connsiteY62" fmla="*/ 283388 h 4630833"/>
                <a:gd name="connsiteX63" fmla="*/ 2044121 w 4336168"/>
                <a:gd name="connsiteY63" fmla="*/ 157906 h 4630833"/>
                <a:gd name="connsiteX64" fmla="*/ 2349287 w 4336168"/>
                <a:gd name="connsiteY64" fmla="*/ 71364 h 4630833"/>
                <a:gd name="connsiteX65" fmla="*/ 2661411 w 4336168"/>
                <a:gd name="connsiteY65" fmla="*/ 21213 h 4630833"/>
                <a:gd name="connsiteX66" fmla="*/ 2818124 w 4336168"/>
                <a:gd name="connsiteY66" fmla="*/ 7146 h 4630833"/>
                <a:gd name="connsiteX67" fmla="*/ 2974728 w 4336168"/>
                <a:gd name="connsiteY67" fmla="*/ 1029 h 4630833"/>
                <a:gd name="connsiteX68" fmla="*/ 3053738 w 4336168"/>
                <a:gd name="connsiteY68" fmla="*/ 111 h 463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4336168" h="4630833">
                  <a:moveTo>
                    <a:pt x="3053738" y="111"/>
                  </a:moveTo>
                  <a:lnTo>
                    <a:pt x="3093948" y="316"/>
                  </a:lnTo>
                  <a:lnTo>
                    <a:pt x="3134268" y="1743"/>
                  </a:lnTo>
                  <a:cubicBezTo>
                    <a:pt x="3187955" y="3475"/>
                    <a:pt x="3241749" y="7756"/>
                    <a:pt x="3295438" y="13058"/>
                  </a:cubicBezTo>
                  <a:cubicBezTo>
                    <a:pt x="3510076" y="35585"/>
                    <a:pt x="3722324" y="89406"/>
                    <a:pt x="3918813" y="169935"/>
                  </a:cubicBezTo>
                  <a:cubicBezTo>
                    <a:pt x="4017384" y="209689"/>
                    <a:pt x="4111933" y="255763"/>
                    <a:pt x="4203331" y="305405"/>
                  </a:cubicBezTo>
                  <a:lnTo>
                    <a:pt x="4336168" y="386579"/>
                  </a:lnTo>
                  <a:lnTo>
                    <a:pt x="4336168" y="772673"/>
                  </a:lnTo>
                  <a:lnTo>
                    <a:pt x="4270820" y="728127"/>
                  </a:lnTo>
                  <a:cubicBezTo>
                    <a:pt x="4191920" y="677771"/>
                    <a:pt x="4111825" y="630168"/>
                    <a:pt x="4030208" y="587253"/>
                  </a:cubicBezTo>
                  <a:cubicBezTo>
                    <a:pt x="3948699" y="544136"/>
                    <a:pt x="3865886" y="504687"/>
                    <a:pt x="3781010" y="471455"/>
                  </a:cubicBezTo>
                  <a:cubicBezTo>
                    <a:pt x="3611688" y="404384"/>
                    <a:pt x="3435522" y="358818"/>
                    <a:pt x="3254466" y="338024"/>
                  </a:cubicBezTo>
                  <a:cubicBezTo>
                    <a:pt x="3209255" y="333029"/>
                    <a:pt x="3163720" y="328748"/>
                    <a:pt x="3117966" y="326812"/>
                  </a:cubicBezTo>
                  <a:lnTo>
                    <a:pt x="3083625" y="325179"/>
                  </a:lnTo>
                  <a:lnTo>
                    <a:pt x="3049173" y="324366"/>
                  </a:lnTo>
                  <a:cubicBezTo>
                    <a:pt x="3026568" y="323447"/>
                    <a:pt x="3002550" y="323855"/>
                    <a:pt x="2978858" y="323855"/>
                  </a:cubicBezTo>
                  <a:cubicBezTo>
                    <a:pt x="2883983" y="323956"/>
                    <a:pt x="2789434" y="327423"/>
                    <a:pt x="2695862" y="335373"/>
                  </a:cubicBezTo>
                  <a:cubicBezTo>
                    <a:pt x="2602290" y="343223"/>
                    <a:pt x="2509371" y="354945"/>
                    <a:pt x="2417972" y="372070"/>
                  </a:cubicBezTo>
                  <a:cubicBezTo>
                    <a:pt x="2326683" y="389500"/>
                    <a:pt x="2236697" y="411009"/>
                    <a:pt x="2148451" y="437613"/>
                  </a:cubicBezTo>
                  <a:cubicBezTo>
                    <a:pt x="2060204" y="464116"/>
                    <a:pt x="1973588" y="495411"/>
                    <a:pt x="1889690" y="532515"/>
                  </a:cubicBezTo>
                  <a:cubicBezTo>
                    <a:pt x="1805247" y="568599"/>
                    <a:pt x="1723848" y="611411"/>
                    <a:pt x="1644512" y="658098"/>
                  </a:cubicBezTo>
                  <a:cubicBezTo>
                    <a:pt x="1486169" y="751979"/>
                    <a:pt x="1338149" y="865229"/>
                    <a:pt x="1200999" y="992137"/>
                  </a:cubicBezTo>
                  <a:cubicBezTo>
                    <a:pt x="1132531" y="1055744"/>
                    <a:pt x="1066782" y="1122715"/>
                    <a:pt x="1003531" y="1192234"/>
                  </a:cubicBezTo>
                  <a:cubicBezTo>
                    <a:pt x="971688" y="1226790"/>
                    <a:pt x="941150" y="1262568"/>
                    <a:pt x="910394" y="1298347"/>
                  </a:cubicBezTo>
                  <a:cubicBezTo>
                    <a:pt x="880507" y="1334738"/>
                    <a:pt x="850187" y="1370925"/>
                    <a:pt x="821278" y="1408233"/>
                  </a:cubicBezTo>
                  <a:cubicBezTo>
                    <a:pt x="792152" y="1444624"/>
                    <a:pt x="762266" y="1484480"/>
                    <a:pt x="732162" y="1521993"/>
                  </a:cubicBezTo>
                  <a:cubicBezTo>
                    <a:pt x="701950" y="1559810"/>
                    <a:pt x="671302" y="1597219"/>
                    <a:pt x="640548" y="1634323"/>
                  </a:cubicBezTo>
                  <a:cubicBezTo>
                    <a:pt x="579362" y="1708838"/>
                    <a:pt x="516980" y="1781618"/>
                    <a:pt x="457317" y="1855930"/>
                  </a:cubicBezTo>
                  <a:cubicBezTo>
                    <a:pt x="427540" y="1893033"/>
                    <a:pt x="397870" y="1930239"/>
                    <a:pt x="369288" y="1967955"/>
                  </a:cubicBezTo>
                  <a:cubicBezTo>
                    <a:pt x="341141" y="2005976"/>
                    <a:pt x="313211" y="2044100"/>
                    <a:pt x="287128" y="2083243"/>
                  </a:cubicBezTo>
                  <a:cubicBezTo>
                    <a:pt x="260936" y="2122284"/>
                    <a:pt x="235506" y="2161835"/>
                    <a:pt x="212683" y="2202607"/>
                  </a:cubicBezTo>
                  <a:cubicBezTo>
                    <a:pt x="200728" y="2222791"/>
                    <a:pt x="190187" y="2243586"/>
                    <a:pt x="179101" y="2264177"/>
                  </a:cubicBezTo>
                  <a:cubicBezTo>
                    <a:pt x="168886" y="2285072"/>
                    <a:pt x="158127" y="2305867"/>
                    <a:pt x="148890" y="2327172"/>
                  </a:cubicBezTo>
                  <a:cubicBezTo>
                    <a:pt x="109982" y="2411777"/>
                    <a:pt x="81183" y="2500256"/>
                    <a:pt x="61295" y="2590672"/>
                  </a:cubicBezTo>
                  <a:cubicBezTo>
                    <a:pt x="42386" y="2681292"/>
                    <a:pt x="33147" y="2773643"/>
                    <a:pt x="32604" y="2866202"/>
                  </a:cubicBezTo>
                  <a:cubicBezTo>
                    <a:pt x="32495" y="3051925"/>
                    <a:pt x="55643" y="3237650"/>
                    <a:pt x="100853" y="3418074"/>
                  </a:cubicBezTo>
                  <a:cubicBezTo>
                    <a:pt x="123133" y="3508490"/>
                    <a:pt x="151498" y="3597377"/>
                    <a:pt x="184971" y="3684428"/>
                  </a:cubicBezTo>
                  <a:cubicBezTo>
                    <a:pt x="192796" y="3706344"/>
                    <a:pt x="202250" y="3727751"/>
                    <a:pt x="210836" y="3749462"/>
                  </a:cubicBezTo>
                  <a:cubicBezTo>
                    <a:pt x="219421" y="3771175"/>
                    <a:pt x="228985" y="3792479"/>
                    <a:pt x="238440" y="3813783"/>
                  </a:cubicBezTo>
                  <a:lnTo>
                    <a:pt x="252894" y="3845688"/>
                  </a:lnTo>
                  <a:lnTo>
                    <a:pt x="268109" y="3877287"/>
                  </a:lnTo>
                  <a:cubicBezTo>
                    <a:pt x="278215" y="3898287"/>
                    <a:pt x="288432" y="3919284"/>
                    <a:pt x="299409" y="3939978"/>
                  </a:cubicBezTo>
                  <a:cubicBezTo>
                    <a:pt x="341792" y="4023258"/>
                    <a:pt x="389828" y="4103787"/>
                    <a:pt x="440689" y="4182378"/>
                  </a:cubicBezTo>
                  <a:cubicBezTo>
                    <a:pt x="492420" y="4260561"/>
                    <a:pt x="547953" y="4336299"/>
                    <a:pt x="606640" y="4409488"/>
                  </a:cubicBezTo>
                  <a:cubicBezTo>
                    <a:pt x="665381" y="4482677"/>
                    <a:pt x="727435" y="4553292"/>
                    <a:pt x="792425" y="4621205"/>
                  </a:cubicBezTo>
                  <a:lnTo>
                    <a:pt x="802442" y="4630833"/>
                  </a:lnTo>
                  <a:lnTo>
                    <a:pt x="592561" y="4630833"/>
                  </a:lnTo>
                  <a:lnTo>
                    <a:pt x="489377" y="4483185"/>
                  </a:lnTo>
                  <a:cubicBezTo>
                    <a:pt x="437212" y="4401230"/>
                    <a:pt x="388850" y="4317339"/>
                    <a:pt x="344944" y="4231611"/>
                  </a:cubicBezTo>
                  <a:cubicBezTo>
                    <a:pt x="300386" y="4146191"/>
                    <a:pt x="260828" y="4058731"/>
                    <a:pt x="224311" y="3970456"/>
                  </a:cubicBezTo>
                  <a:cubicBezTo>
                    <a:pt x="78901" y="3617049"/>
                    <a:pt x="1413" y="3242136"/>
                    <a:pt x="0" y="2866202"/>
                  </a:cubicBezTo>
                  <a:cubicBezTo>
                    <a:pt x="0" y="2771912"/>
                    <a:pt x="8043" y="2677417"/>
                    <a:pt x="25105" y="2584351"/>
                  </a:cubicBezTo>
                  <a:cubicBezTo>
                    <a:pt x="42928" y="2491285"/>
                    <a:pt x="69446" y="2399444"/>
                    <a:pt x="105200" y="2310863"/>
                  </a:cubicBezTo>
                  <a:cubicBezTo>
                    <a:pt x="140304" y="2221974"/>
                    <a:pt x="184318" y="2136351"/>
                    <a:pt x="232245" y="2053172"/>
                  </a:cubicBezTo>
                  <a:cubicBezTo>
                    <a:pt x="256154" y="2011379"/>
                    <a:pt x="281802" y="1970810"/>
                    <a:pt x="307667" y="1930341"/>
                  </a:cubicBezTo>
                  <a:cubicBezTo>
                    <a:pt x="333533" y="1889873"/>
                    <a:pt x="360049" y="1849915"/>
                    <a:pt x="386893" y="1810161"/>
                  </a:cubicBezTo>
                  <a:lnTo>
                    <a:pt x="548823" y="1573876"/>
                  </a:lnTo>
                  <a:cubicBezTo>
                    <a:pt x="575341" y="1534529"/>
                    <a:pt x="601098" y="1494877"/>
                    <a:pt x="626419" y="1455224"/>
                  </a:cubicBezTo>
                  <a:cubicBezTo>
                    <a:pt x="651959" y="1415266"/>
                    <a:pt x="675434" y="1376225"/>
                    <a:pt x="701081" y="1334534"/>
                  </a:cubicBezTo>
                  <a:cubicBezTo>
                    <a:pt x="751290" y="1252070"/>
                    <a:pt x="804324" y="1170828"/>
                    <a:pt x="861162" y="1091320"/>
                  </a:cubicBezTo>
                  <a:cubicBezTo>
                    <a:pt x="917894" y="1011810"/>
                    <a:pt x="977884" y="933729"/>
                    <a:pt x="1042329" y="858093"/>
                  </a:cubicBezTo>
                  <a:cubicBezTo>
                    <a:pt x="1171765" y="707536"/>
                    <a:pt x="1319348" y="566764"/>
                    <a:pt x="1487799" y="446686"/>
                  </a:cubicBezTo>
                  <a:cubicBezTo>
                    <a:pt x="1571699" y="386340"/>
                    <a:pt x="1661031" y="332010"/>
                    <a:pt x="1754060" y="283388"/>
                  </a:cubicBezTo>
                  <a:cubicBezTo>
                    <a:pt x="1847414" y="235478"/>
                    <a:pt x="1944463" y="193278"/>
                    <a:pt x="2044121" y="157906"/>
                  </a:cubicBezTo>
                  <a:cubicBezTo>
                    <a:pt x="2143778" y="122638"/>
                    <a:pt x="2245936" y="93789"/>
                    <a:pt x="2349287" y="71364"/>
                  </a:cubicBezTo>
                  <a:cubicBezTo>
                    <a:pt x="2452641" y="48939"/>
                    <a:pt x="2556971" y="32935"/>
                    <a:pt x="2661411" y="21213"/>
                  </a:cubicBezTo>
                  <a:cubicBezTo>
                    <a:pt x="2713576" y="14994"/>
                    <a:pt x="2765850" y="11222"/>
                    <a:pt x="2818124" y="7146"/>
                  </a:cubicBezTo>
                  <a:cubicBezTo>
                    <a:pt x="2870290" y="4596"/>
                    <a:pt x="2922672" y="1640"/>
                    <a:pt x="2974728" y="1029"/>
                  </a:cubicBezTo>
                  <a:cubicBezTo>
                    <a:pt x="3000811" y="519"/>
                    <a:pt x="3026568" y="-296"/>
                    <a:pt x="3053738" y="11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sv-SE" noProof="0" dirty="0"/>
            </a:p>
          </p:txBody>
        </p:sp>
      </p:grpSp>
      <p:grpSp>
        <p:nvGrpSpPr>
          <p:cNvPr id="2087" name="Group 2086">
            <a:extLst>
              <a:ext uri="{FF2B5EF4-FFF2-40B4-BE49-F238E27FC236}">
                <a16:creationId xmlns:a16="http://schemas.microsoft.com/office/drawing/2014/main" id="{2786ABD8-AB9F-46F2-A7D9-36F1F7338C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112326" y="0"/>
            <a:ext cx="4683941" cy="3456291"/>
            <a:chOff x="4345582" y="0"/>
            <a:chExt cx="5069918" cy="3741104"/>
          </a:xfrm>
          <a:solidFill>
            <a:schemeClr val="accent5">
              <a:alpha val="5000"/>
            </a:schemeClr>
          </a:solidFill>
        </p:grpSpPr>
        <p:sp>
          <p:nvSpPr>
            <p:cNvPr id="2088" name="Freeform: Shape 2087">
              <a:extLst>
                <a:ext uri="{FF2B5EF4-FFF2-40B4-BE49-F238E27FC236}">
                  <a16:creationId xmlns:a16="http://schemas.microsoft.com/office/drawing/2014/main" id="{DB26E49F-E19A-487B-A8A4-A26128CFDC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45582" y="1"/>
              <a:ext cx="5069918" cy="3741103"/>
            </a:xfrm>
            <a:custGeom>
              <a:avLst/>
              <a:gdLst>
                <a:gd name="connsiteX0" fmla="*/ 475344 w 5069918"/>
                <a:gd name="connsiteY0" fmla="*/ 0 h 3741103"/>
                <a:gd name="connsiteX1" fmla="*/ 643707 w 5069918"/>
                <a:gd name="connsiteY1" fmla="*/ 0 h 3741103"/>
                <a:gd name="connsiteX2" fmla="*/ 635672 w 5069918"/>
                <a:gd name="connsiteY2" fmla="*/ 7778 h 3741103"/>
                <a:gd name="connsiteX3" fmla="*/ 486638 w 5069918"/>
                <a:gd name="connsiteY3" fmla="*/ 178818 h 3741103"/>
                <a:gd name="connsiteX4" fmla="*/ 353514 w 5069918"/>
                <a:gd name="connsiteY4" fmla="*/ 362293 h 3741103"/>
                <a:gd name="connsiteX5" fmla="*/ 240181 w 5069918"/>
                <a:gd name="connsiteY5" fmla="*/ 558120 h 3741103"/>
                <a:gd name="connsiteX6" fmla="*/ 215073 w 5069918"/>
                <a:gd name="connsiteY6" fmla="*/ 608766 h 3741103"/>
                <a:gd name="connsiteX7" fmla="*/ 202868 w 5069918"/>
                <a:gd name="connsiteY7" fmla="*/ 634294 h 3741103"/>
                <a:gd name="connsiteX8" fmla="*/ 191273 w 5069918"/>
                <a:gd name="connsiteY8" fmla="*/ 660069 h 3741103"/>
                <a:gd name="connsiteX9" fmla="*/ 169129 w 5069918"/>
                <a:gd name="connsiteY9" fmla="*/ 712032 h 3741103"/>
                <a:gd name="connsiteX10" fmla="*/ 148381 w 5069918"/>
                <a:gd name="connsiteY10" fmla="*/ 764571 h 3741103"/>
                <a:gd name="connsiteX11" fmla="*/ 80903 w 5069918"/>
                <a:gd name="connsiteY11" fmla="*/ 979750 h 3741103"/>
                <a:gd name="connsiteX12" fmla="*/ 26154 w 5069918"/>
                <a:gd name="connsiteY12" fmla="*/ 1425590 h 3741103"/>
                <a:gd name="connsiteX13" fmla="*/ 49170 w 5069918"/>
                <a:gd name="connsiteY13" fmla="*/ 1648182 h 3741103"/>
                <a:gd name="connsiteX14" fmla="*/ 119437 w 5069918"/>
                <a:gd name="connsiteY14" fmla="*/ 1861055 h 3741103"/>
                <a:gd name="connsiteX15" fmla="*/ 143672 w 5069918"/>
                <a:gd name="connsiteY15" fmla="*/ 1911947 h 3741103"/>
                <a:gd name="connsiteX16" fmla="*/ 170611 w 5069918"/>
                <a:gd name="connsiteY16" fmla="*/ 1961687 h 3741103"/>
                <a:gd name="connsiteX17" fmla="*/ 230330 w 5069918"/>
                <a:gd name="connsiteY17" fmla="*/ 2058118 h 3741103"/>
                <a:gd name="connsiteX18" fmla="*/ 296237 w 5069918"/>
                <a:gd name="connsiteY18" fmla="*/ 2151255 h 3741103"/>
                <a:gd name="connsiteX19" fmla="*/ 366853 w 5069918"/>
                <a:gd name="connsiteY19" fmla="*/ 2241757 h 3741103"/>
                <a:gd name="connsiteX20" fmla="*/ 513838 w 5069918"/>
                <a:gd name="connsiteY20" fmla="*/ 2420786 h 3741103"/>
                <a:gd name="connsiteX21" fmla="*/ 587330 w 5069918"/>
                <a:gd name="connsiteY21" fmla="*/ 2511534 h 3741103"/>
                <a:gd name="connsiteX22" fmla="*/ 658817 w 5069918"/>
                <a:gd name="connsiteY22" fmla="*/ 2603437 h 3741103"/>
                <a:gd name="connsiteX23" fmla="*/ 730305 w 5069918"/>
                <a:gd name="connsiteY23" fmla="*/ 2692210 h 3741103"/>
                <a:gd name="connsiteX24" fmla="*/ 805018 w 5069918"/>
                <a:gd name="connsiteY24" fmla="*/ 2777936 h 3741103"/>
                <a:gd name="connsiteX25" fmla="*/ 963424 w 5069918"/>
                <a:gd name="connsiteY25" fmla="*/ 2939588 h 3741103"/>
                <a:gd name="connsiteX26" fmla="*/ 1319204 w 5069918"/>
                <a:gd name="connsiteY26" fmla="*/ 3209447 h 3741103"/>
                <a:gd name="connsiteX27" fmla="*/ 1515882 w 5069918"/>
                <a:gd name="connsiteY27" fmla="*/ 3310902 h 3741103"/>
                <a:gd name="connsiteX28" fmla="*/ 1723456 w 5069918"/>
                <a:gd name="connsiteY28" fmla="*/ 3387570 h 3741103"/>
                <a:gd name="connsiteX29" fmla="*/ 1939662 w 5069918"/>
                <a:gd name="connsiteY29" fmla="*/ 3440520 h 3741103"/>
                <a:gd name="connsiteX30" fmla="*/ 2162581 w 5069918"/>
                <a:gd name="connsiteY30" fmla="*/ 3470167 h 3741103"/>
                <a:gd name="connsiteX31" fmla="*/ 2389597 w 5069918"/>
                <a:gd name="connsiteY31" fmla="*/ 3479472 h 3741103"/>
                <a:gd name="connsiteX32" fmla="*/ 2446002 w 5069918"/>
                <a:gd name="connsiteY32" fmla="*/ 3479059 h 3741103"/>
                <a:gd name="connsiteX33" fmla="*/ 2473639 w 5069918"/>
                <a:gd name="connsiteY33" fmla="*/ 3478402 h 3741103"/>
                <a:gd name="connsiteX34" fmla="*/ 2501187 w 5069918"/>
                <a:gd name="connsiteY34" fmla="*/ 3477083 h 3741103"/>
                <a:gd name="connsiteX35" fmla="*/ 2610685 w 5069918"/>
                <a:gd name="connsiteY35" fmla="*/ 3468025 h 3741103"/>
                <a:gd name="connsiteX36" fmla="*/ 3033071 w 5069918"/>
                <a:gd name="connsiteY36" fmla="*/ 3360230 h 3741103"/>
                <a:gd name="connsiteX37" fmla="*/ 3232974 w 5069918"/>
                <a:gd name="connsiteY37" fmla="*/ 3266681 h 3741103"/>
                <a:gd name="connsiteX38" fmla="*/ 3425990 w 5069918"/>
                <a:gd name="connsiteY38" fmla="*/ 3152873 h 3741103"/>
                <a:gd name="connsiteX39" fmla="*/ 3613601 w 5069918"/>
                <a:gd name="connsiteY39" fmla="*/ 3024078 h 3741103"/>
                <a:gd name="connsiteX40" fmla="*/ 3706185 w 5069918"/>
                <a:gd name="connsiteY40" fmla="*/ 2955893 h 3741103"/>
                <a:gd name="connsiteX41" fmla="*/ 3799729 w 5069918"/>
                <a:gd name="connsiteY41" fmla="*/ 2885155 h 3741103"/>
                <a:gd name="connsiteX42" fmla="*/ 4175561 w 5069918"/>
                <a:gd name="connsiteY42" fmla="*/ 2606072 h 3741103"/>
                <a:gd name="connsiteX43" fmla="*/ 4517132 w 5069918"/>
                <a:gd name="connsiteY43" fmla="*/ 2312331 h 3741103"/>
                <a:gd name="connsiteX44" fmla="*/ 4659758 w 5069918"/>
                <a:gd name="connsiteY44" fmla="*/ 2148703 h 3741103"/>
                <a:gd name="connsiteX45" fmla="*/ 4773178 w 5069918"/>
                <a:gd name="connsiteY45" fmla="*/ 1969674 h 3741103"/>
                <a:gd name="connsiteX46" fmla="*/ 4892092 w 5069918"/>
                <a:gd name="connsiteY46" fmla="*/ 1567562 h 3741103"/>
                <a:gd name="connsiteX47" fmla="*/ 4898804 w 5069918"/>
                <a:gd name="connsiteY47" fmla="*/ 1460754 h 3741103"/>
                <a:gd name="connsiteX48" fmla="*/ 4899153 w 5069918"/>
                <a:gd name="connsiteY48" fmla="*/ 1406239 h 3741103"/>
                <a:gd name="connsiteX49" fmla="*/ 4898456 w 5069918"/>
                <a:gd name="connsiteY49" fmla="*/ 1350735 h 3741103"/>
                <a:gd name="connsiteX50" fmla="*/ 4886774 w 5069918"/>
                <a:gd name="connsiteY50" fmla="*/ 1128886 h 3741103"/>
                <a:gd name="connsiteX51" fmla="*/ 4815896 w 5069918"/>
                <a:gd name="connsiteY51" fmla="*/ 689221 h 3741103"/>
                <a:gd name="connsiteX52" fmla="*/ 4673183 w 5069918"/>
                <a:gd name="connsiteY52" fmla="*/ 264874 h 3741103"/>
                <a:gd name="connsiteX53" fmla="*/ 4625496 w 5069918"/>
                <a:gd name="connsiteY53" fmla="*/ 162925 h 3741103"/>
                <a:gd name="connsiteX54" fmla="*/ 4572490 w 5069918"/>
                <a:gd name="connsiteY54" fmla="*/ 63364 h 3741103"/>
                <a:gd name="connsiteX55" fmla="*/ 4532299 w 5069918"/>
                <a:gd name="connsiteY55" fmla="*/ 0 h 3741103"/>
                <a:gd name="connsiteX56" fmla="*/ 4626680 w 5069918"/>
                <a:gd name="connsiteY56" fmla="*/ 0 h 3741103"/>
                <a:gd name="connsiteX57" fmla="*/ 4643978 w 5069918"/>
                <a:gd name="connsiteY57" fmla="*/ 26636 h 3741103"/>
                <a:gd name="connsiteX58" fmla="*/ 4700644 w 5069918"/>
                <a:gd name="connsiteY58" fmla="*/ 128338 h 3741103"/>
                <a:gd name="connsiteX59" fmla="*/ 4753214 w 5069918"/>
                <a:gd name="connsiteY59" fmla="*/ 232016 h 3741103"/>
                <a:gd name="connsiteX60" fmla="*/ 4921297 w 5069918"/>
                <a:gd name="connsiteY60" fmla="*/ 663363 h 3741103"/>
                <a:gd name="connsiteX61" fmla="*/ 5027482 w 5069918"/>
                <a:gd name="connsiteY61" fmla="*/ 1112991 h 3741103"/>
                <a:gd name="connsiteX62" fmla="*/ 5058082 w 5069918"/>
                <a:gd name="connsiteY62" fmla="*/ 1342088 h 3741103"/>
                <a:gd name="connsiteX63" fmla="*/ 5063486 w 5069918"/>
                <a:gd name="connsiteY63" fmla="*/ 1399651 h 3741103"/>
                <a:gd name="connsiteX64" fmla="*/ 5067846 w 5069918"/>
                <a:gd name="connsiteY64" fmla="*/ 1458284 h 3741103"/>
                <a:gd name="connsiteX65" fmla="*/ 5069414 w 5069918"/>
                <a:gd name="connsiteY65" fmla="*/ 1577772 h 3741103"/>
                <a:gd name="connsiteX66" fmla="*/ 5040732 w 5069918"/>
                <a:gd name="connsiteY66" fmla="*/ 1817822 h 3741103"/>
                <a:gd name="connsiteX67" fmla="*/ 4964102 w 5069918"/>
                <a:gd name="connsiteY67" fmla="*/ 2050871 h 3741103"/>
                <a:gd name="connsiteX68" fmla="*/ 4689486 w 5069918"/>
                <a:gd name="connsiteY68" fmla="*/ 2458008 h 3741103"/>
                <a:gd name="connsiteX69" fmla="*/ 4333792 w 5069918"/>
                <a:gd name="connsiteY69" fmla="*/ 2784606 h 3741103"/>
                <a:gd name="connsiteX70" fmla="*/ 3965197 w 5069918"/>
                <a:gd name="connsiteY70" fmla="*/ 3076041 h 3741103"/>
                <a:gd name="connsiteX71" fmla="*/ 3873745 w 5069918"/>
                <a:gd name="connsiteY71" fmla="*/ 3149167 h 3741103"/>
                <a:gd name="connsiteX72" fmla="*/ 3779416 w 5069918"/>
                <a:gd name="connsiteY72" fmla="*/ 3222705 h 3741103"/>
                <a:gd name="connsiteX73" fmla="*/ 3582739 w 5069918"/>
                <a:gd name="connsiteY73" fmla="*/ 3364594 h 3741103"/>
                <a:gd name="connsiteX74" fmla="*/ 3371851 w 5069918"/>
                <a:gd name="connsiteY74" fmla="*/ 3494377 h 3741103"/>
                <a:gd name="connsiteX75" fmla="*/ 3143615 w 5069918"/>
                <a:gd name="connsiteY75" fmla="*/ 3603819 h 3741103"/>
                <a:gd name="connsiteX76" fmla="*/ 2643552 w 5069918"/>
                <a:gd name="connsiteY76" fmla="*/ 3730555 h 3741103"/>
                <a:gd name="connsiteX77" fmla="*/ 2514264 w 5069918"/>
                <a:gd name="connsiteY77" fmla="*/ 3739696 h 3741103"/>
                <a:gd name="connsiteX78" fmla="*/ 2481920 w 5069918"/>
                <a:gd name="connsiteY78" fmla="*/ 3740849 h 3741103"/>
                <a:gd name="connsiteX79" fmla="*/ 2449664 w 5069918"/>
                <a:gd name="connsiteY79" fmla="*/ 3741014 h 3741103"/>
                <a:gd name="connsiteX80" fmla="*/ 2386284 w 5069918"/>
                <a:gd name="connsiteY80" fmla="*/ 3740273 h 3741103"/>
                <a:gd name="connsiteX81" fmla="*/ 2260658 w 5069918"/>
                <a:gd name="connsiteY81" fmla="*/ 3735331 h 3741103"/>
                <a:gd name="connsiteX82" fmla="*/ 2134945 w 5069918"/>
                <a:gd name="connsiteY82" fmla="*/ 3723967 h 3741103"/>
                <a:gd name="connsiteX83" fmla="*/ 1884564 w 5069918"/>
                <a:gd name="connsiteY83" fmla="*/ 3683451 h 3741103"/>
                <a:gd name="connsiteX84" fmla="*/ 1639764 w 5069918"/>
                <a:gd name="connsiteY84" fmla="*/ 3613537 h 3741103"/>
                <a:gd name="connsiteX85" fmla="*/ 1407081 w 5069918"/>
                <a:gd name="connsiteY85" fmla="*/ 3512164 h 3741103"/>
                <a:gd name="connsiteX86" fmla="*/ 1193491 w 5069918"/>
                <a:gd name="connsiteY86" fmla="*/ 3380240 h 3741103"/>
                <a:gd name="connsiteX87" fmla="*/ 836141 w 5069918"/>
                <a:gd name="connsiteY87" fmla="*/ 3047878 h 3741103"/>
                <a:gd name="connsiteX88" fmla="*/ 690812 w 5069918"/>
                <a:gd name="connsiteY88" fmla="*/ 2859461 h 3741103"/>
                <a:gd name="connsiteX89" fmla="*/ 562397 w 5069918"/>
                <a:gd name="connsiteY89" fmla="*/ 2662976 h 3741103"/>
                <a:gd name="connsiteX90" fmla="*/ 502504 w 5069918"/>
                <a:gd name="connsiteY90" fmla="*/ 2565474 h 3741103"/>
                <a:gd name="connsiteX91" fmla="*/ 440258 w 5069918"/>
                <a:gd name="connsiteY91" fmla="*/ 2469619 h 3741103"/>
                <a:gd name="connsiteX92" fmla="*/ 310360 w 5069918"/>
                <a:gd name="connsiteY92" fmla="*/ 2278732 h 3741103"/>
                <a:gd name="connsiteX93" fmla="*/ 246806 w 5069918"/>
                <a:gd name="connsiteY93" fmla="*/ 2181642 h 3741103"/>
                <a:gd name="connsiteX94" fmla="*/ 186303 w 5069918"/>
                <a:gd name="connsiteY94" fmla="*/ 2082411 h 3741103"/>
                <a:gd name="connsiteX95" fmla="*/ 84390 w 5069918"/>
                <a:gd name="connsiteY95" fmla="*/ 1874231 h 3741103"/>
                <a:gd name="connsiteX96" fmla="*/ 20139 w 5069918"/>
                <a:gd name="connsiteY96" fmla="*/ 1653288 h 3741103"/>
                <a:gd name="connsiteX97" fmla="*/ 0 w 5069918"/>
                <a:gd name="connsiteY97" fmla="*/ 1425590 h 3741103"/>
                <a:gd name="connsiteX98" fmla="*/ 179939 w 5069918"/>
                <a:gd name="connsiteY98" fmla="*/ 533498 h 3741103"/>
                <a:gd name="connsiteX99" fmla="*/ 276709 w 5069918"/>
                <a:gd name="connsiteY99" fmla="*/ 322519 h 3741103"/>
                <a:gd name="connsiteX100" fmla="*/ 392571 w 5069918"/>
                <a:gd name="connsiteY100" fmla="*/ 119280 h 3741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5069918" h="3741103">
                  <a:moveTo>
                    <a:pt x="475344" y="0"/>
                  </a:moveTo>
                  <a:lnTo>
                    <a:pt x="643707" y="0"/>
                  </a:lnTo>
                  <a:lnTo>
                    <a:pt x="635672" y="7778"/>
                  </a:lnTo>
                  <a:cubicBezTo>
                    <a:pt x="583538" y="62643"/>
                    <a:pt x="533759" y="119691"/>
                    <a:pt x="486638" y="178818"/>
                  </a:cubicBezTo>
                  <a:cubicBezTo>
                    <a:pt x="439560" y="237945"/>
                    <a:pt x="395012" y="299131"/>
                    <a:pt x="353514" y="362293"/>
                  </a:cubicBezTo>
                  <a:cubicBezTo>
                    <a:pt x="312714" y="425784"/>
                    <a:pt x="274180" y="490841"/>
                    <a:pt x="240181" y="558120"/>
                  </a:cubicBezTo>
                  <a:cubicBezTo>
                    <a:pt x="231376" y="574838"/>
                    <a:pt x="223180" y="591801"/>
                    <a:pt x="215073" y="608766"/>
                  </a:cubicBezTo>
                  <a:lnTo>
                    <a:pt x="202868" y="634294"/>
                  </a:lnTo>
                  <a:lnTo>
                    <a:pt x="191273" y="660069"/>
                  </a:lnTo>
                  <a:cubicBezTo>
                    <a:pt x="183688" y="677280"/>
                    <a:pt x="176016" y="694491"/>
                    <a:pt x="169129" y="712032"/>
                  </a:cubicBezTo>
                  <a:cubicBezTo>
                    <a:pt x="162242" y="729572"/>
                    <a:pt x="154658" y="746866"/>
                    <a:pt x="148381" y="764571"/>
                  </a:cubicBezTo>
                  <a:cubicBezTo>
                    <a:pt x="121529" y="834897"/>
                    <a:pt x="98775" y="906706"/>
                    <a:pt x="80903" y="979750"/>
                  </a:cubicBezTo>
                  <a:cubicBezTo>
                    <a:pt x="44636" y="1125509"/>
                    <a:pt x="26067" y="1275550"/>
                    <a:pt x="26154" y="1425590"/>
                  </a:cubicBezTo>
                  <a:cubicBezTo>
                    <a:pt x="26590" y="1500365"/>
                    <a:pt x="34001" y="1574973"/>
                    <a:pt x="49170" y="1648182"/>
                  </a:cubicBezTo>
                  <a:cubicBezTo>
                    <a:pt x="65124" y="1721226"/>
                    <a:pt x="88226" y="1792705"/>
                    <a:pt x="119437" y="1861055"/>
                  </a:cubicBezTo>
                  <a:cubicBezTo>
                    <a:pt x="126847" y="1878267"/>
                    <a:pt x="135478" y="1895066"/>
                    <a:pt x="143672" y="1911947"/>
                  </a:cubicBezTo>
                  <a:cubicBezTo>
                    <a:pt x="152565" y="1928582"/>
                    <a:pt x="161021" y="1945381"/>
                    <a:pt x="170611" y="1961687"/>
                  </a:cubicBezTo>
                  <a:cubicBezTo>
                    <a:pt x="188919" y="1994626"/>
                    <a:pt x="209319" y="2026578"/>
                    <a:pt x="230330" y="2058118"/>
                  </a:cubicBezTo>
                  <a:cubicBezTo>
                    <a:pt x="251253" y="2089740"/>
                    <a:pt x="273658" y="2120539"/>
                    <a:pt x="296237" y="2151255"/>
                  </a:cubicBezTo>
                  <a:cubicBezTo>
                    <a:pt x="319165" y="2181725"/>
                    <a:pt x="342966" y="2211782"/>
                    <a:pt x="366853" y="2241757"/>
                  </a:cubicBezTo>
                  <a:cubicBezTo>
                    <a:pt x="414714" y="2301791"/>
                    <a:pt x="464756" y="2360588"/>
                    <a:pt x="513838" y="2420786"/>
                  </a:cubicBezTo>
                  <a:cubicBezTo>
                    <a:pt x="538509" y="2450761"/>
                    <a:pt x="563094" y="2480983"/>
                    <a:pt x="587330" y="2511534"/>
                  </a:cubicBezTo>
                  <a:cubicBezTo>
                    <a:pt x="611479" y="2541839"/>
                    <a:pt x="635453" y="2574038"/>
                    <a:pt x="658817" y="2603437"/>
                  </a:cubicBezTo>
                  <a:cubicBezTo>
                    <a:pt x="682008" y="2633577"/>
                    <a:pt x="706330" y="2662811"/>
                    <a:pt x="730305" y="2692210"/>
                  </a:cubicBezTo>
                  <a:cubicBezTo>
                    <a:pt x="754977" y="2721115"/>
                    <a:pt x="779474" y="2750019"/>
                    <a:pt x="805018" y="2777936"/>
                  </a:cubicBezTo>
                  <a:cubicBezTo>
                    <a:pt x="855757" y="2834098"/>
                    <a:pt x="908500" y="2888202"/>
                    <a:pt x="963424" y="2939588"/>
                  </a:cubicBezTo>
                  <a:cubicBezTo>
                    <a:pt x="1073444" y="3042113"/>
                    <a:pt x="1192183" y="3133604"/>
                    <a:pt x="1319204" y="3209447"/>
                  </a:cubicBezTo>
                  <a:cubicBezTo>
                    <a:pt x="1382846" y="3247164"/>
                    <a:pt x="1448143" y="3281751"/>
                    <a:pt x="1515882" y="3310902"/>
                  </a:cubicBezTo>
                  <a:cubicBezTo>
                    <a:pt x="1583184" y="3340877"/>
                    <a:pt x="1652666" y="3366159"/>
                    <a:pt x="1723456" y="3387570"/>
                  </a:cubicBezTo>
                  <a:cubicBezTo>
                    <a:pt x="1794246" y="3409063"/>
                    <a:pt x="1866431" y="3426439"/>
                    <a:pt x="1939662" y="3440520"/>
                  </a:cubicBezTo>
                  <a:cubicBezTo>
                    <a:pt x="2012981" y="3454355"/>
                    <a:pt x="2087519" y="3463825"/>
                    <a:pt x="2162581" y="3470167"/>
                  </a:cubicBezTo>
                  <a:cubicBezTo>
                    <a:pt x="2237643" y="3476589"/>
                    <a:pt x="2313489" y="3479390"/>
                    <a:pt x="2389597" y="3479472"/>
                  </a:cubicBezTo>
                  <a:cubicBezTo>
                    <a:pt x="2408602" y="3479472"/>
                    <a:pt x="2427869" y="3479801"/>
                    <a:pt x="2446002" y="3479059"/>
                  </a:cubicBezTo>
                  <a:lnTo>
                    <a:pt x="2473639" y="3478402"/>
                  </a:lnTo>
                  <a:lnTo>
                    <a:pt x="2501187" y="3477083"/>
                  </a:lnTo>
                  <a:cubicBezTo>
                    <a:pt x="2537890" y="3475519"/>
                    <a:pt x="2574418" y="3472060"/>
                    <a:pt x="2610685" y="3468025"/>
                  </a:cubicBezTo>
                  <a:cubicBezTo>
                    <a:pt x="2755926" y="3451226"/>
                    <a:pt x="2897244" y="3414415"/>
                    <a:pt x="3033071" y="3360230"/>
                  </a:cubicBezTo>
                  <a:cubicBezTo>
                    <a:pt x="3101158" y="3333383"/>
                    <a:pt x="3167589" y="3301514"/>
                    <a:pt x="3232974" y="3266681"/>
                  </a:cubicBezTo>
                  <a:cubicBezTo>
                    <a:pt x="3298446" y="3232011"/>
                    <a:pt x="3362697" y="3193554"/>
                    <a:pt x="3425990" y="3152873"/>
                  </a:cubicBezTo>
                  <a:cubicBezTo>
                    <a:pt x="3489282" y="3112110"/>
                    <a:pt x="3551529" y="3068712"/>
                    <a:pt x="3613601" y="3024078"/>
                  </a:cubicBezTo>
                  <a:cubicBezTo>
                    <a:pt x="3644549" y="3001762"/>
                    <a:pt x="3675411" y="2978868"/>
                    <a:pt x="3706185" y="2955893"/>
                  </a:cubicBezTo>
                  <a:lnTo>
                    <a:pt x="3799729" y="2885155"/>
                  </a:lnTo>
                  <a:cubicBezTo>
                    <a:pt x="3926402" y="2790205"/>
                    <a:pt x="4053597" y="2699374"/>
                    <a:pt x="4175561" y="2606072"/>
                  </a:cubicBezTo>
                  <a:cubicBezTo>
                    <a:pt x="4297526" y="2512852"/>
                    <a:pt x="4414084" y="2416833"/>
                    <a:pt x="4517132" y="2312331"/>
                  </a:cubicBezTo>
                  <a:cubicBezTo>
                    <a:pt x="4568480" y="2259956"/>
                    <a:pt x="4616604" y="2205689"/>
                    <a:pt x="4659758" y="2148703"/>
                  </a:cubicBezTo>
                  <a:cubicBezTo>
                    <a:pt x="4702650" y="2091634"/>
                    <a:pt x="4741184" y="2032096"/>
                    <a:pt x="4773178" y="1969674"/>
                  </a:cubicBezTo>
                  <a:cubicBezTo>
                    <a:pt x="4837865" y="1845080"/>
                    <a:pt x="4877446" y="1709038"/>
                    <a:pt x="4892092" y="1567562"/>
                  </a:cubicBezTo>
                  <a:cubicBezTo>
                    <a:pt x="4895666" y="1532233"/>
                    <a:pt x="4897845" y="1496576"/>
                    <a:pt x="4898804" y="1460754"/>
                  </a:cubicBezTo>
                  <a:cubicBezTo>
                    <a:pt x="4899066" y="1442884"/>
                    <a:pt x="4899414" y="1425015"/>
                    <a:pt x="4899153" y="1406239"/>
                  </a:cubicBezTo>
                  <a:cubicBezTo>
                    <a:pt x="4898979" y="1387711"/>
                    <a:pt x="4899066" y="1369263"/>
                    <a:pt x="4898456" y="1350735"/>
                  </a:cubicBezTo>
                  <a:cubicBezTo>
                    <a:pt x="4896974" y="1276703"/>
                    <a:pt x="4893226" y="1202753"/>
                    <a:pt x="4886774" y="1128886"/>
                  </a:cubicBezTo>
                  <a:cubicBezTo>
                    <a:pt x="4873610" y="981232"/>
                    <a:pt x="4851030" y="833991"/>
                    <a:pt x="4815896" y="689221"/>
                  </a:cubicBezTo>
                  <a:cubicBezTo>
                    <a:pt x="4780676" y="544533"/>
                    <a:pt x="4733860" y="402068"/>
                    <a:pt x="4673183" y="264874"/>
                  </a:cubicBezTo>
                  <a:cubicBezTo>
                    <a:pt x="4658101" y="230533"/>
                    <a:pt x="4642147" y="196605"/>
                    <a:pt x="4625496" y="162925"/>
                  </a:cubicBezTo>
                  <a:cubicBezTo>
                    <a:pt x="4608583" y="129326"/>
                    <a:pt x="4590885" y="96222"/>
                    <a:pt x="4572490" y="63364"/>
                  </a:cubicBezTo>
                  <a:lnTo>
                    <a:pt x="4532299" y="0"/>
                  </a:lnTo>
                  <a:lnTo>
                    <a:pt x="4626680" y="0"/>
                  </a:lnTo>
                  <a:lnTo>
                    <a:pt x="4643978" y="26636"/>
                  </a:lnTo>
                  <a:cubicBezTo>
                    <a:pt x="4663594" y="60152"/>
                    <a:pt x="4682598" y="94080"/>
                    <a:pt x="4700644" y="128338"/>
                  </a:cubicBezTo>
                  <a:cubicBezTo>
                    <a:pt x="4718866" y="162595"/>
                    <a:pt x="4736476" y="197100"/>
                    <a:pt x="4753214" y="232016"/>
                  </a:cubicBezTo>
                  <a:cubicBezTo>
                    <a:pt x="4820082" y="371681"/>
                    <a:pt x="4875964" y="515957"/>
                    <a:pt x="4921297" y="663363"/>
                  </a:cubicBezTo>
                  <a:cubicBezTo>
                    <a:pt x="4966630" y="810687"/>
                    <a:pt x="5002460" y="960975"/>
                    <a:pt x="5027482" y="1112991"/>
                  </a:cubicBezTo>
                  <a:cubicBezTo>
                    <a:pt x="5040123" y="1189000"/>
                    <a:pt x="5050323" y="1265421"/>
                    <a:pt x="5058082" y="1342088"/>
                  </a:cubicBezTo>
                  <a:cubicBezTo>
                    <a:pt x="5060261" y="1361276"/>
                    <a:pt x="5061743" y="1380464"/>
                    <a:pt x="5063486" y="1399651"/>
                  </a:cubicBezTo>
                  <a:cubicBezTo>
                    <a:pt x="5065318" y="1418591"/>
                    <a:pt x="5066625" y="1438437"/>
                    <a:pt x="5067846" y="1458284"/>
                  </a:cubicBezTo>
                  <a:cubicBezTo>
                    <a:pt x="5069851" y="1497894"/>
                    <a:pt x="5070461" y="1537751"/>
                    <a:pt x="5069414" y="1577772"/>
                  </a:cubicBezTo>
                  <a:cubicBezTo>
                    <a:pt x="5067060" y="1657734"/>
                    <a:pt x="5057820" y="1738272"/>
                    <a:pt x="5040732" y="1817822"/>
                  </a:cubicBezTo>
                  <a:cubicBezTo>
                    <a:pt x="5023123" y="1897289"/>
                    <a:pt x="4997578" y="1975686"/>
                    <a:pt x="4964102" y="2050871"/>
                  </a:cubicBezTo>
                  <a:cubicBezTo>
                    <a:pt x="4897409" y="2201736"/>
                    <a:pt x="4799942" y="2338271"/>
                    <a:pt x="4689486" y="2458008"/>
                  </a:cubicBezTo>
                  <a:cubicBezTo>
                    <a:pt x="4579116" y="2578485"/>
                    <a:pt x="4456716" y="2684139"/>
                    <a:pt x="4333792" y="2784606"/>
                  </a:cubicBezTo>
                  <a:cubicBezTo>
                    <a:pt x="4210520" y="2884908"/>
                    <a:pt x="4085853" y="2979775"/>
                    <a:pt x="3965197" y="3076041"/>
                  </a:cubicBezTo>
                  <a:lnTo>
                    <a:pt x="3873745" y="3149167"/>
                  </a:lnTo>
                  <a:cubicBezTo>
                    <a:pt x="3842621" y="3173790"/>
                    <a:pt x="3811325" y="3198413"/>
                    <a:pt x="3779416" y="3222705"/>
                  </a:cubicBezTo>
                  <a:cubicBezTo>
                    <a:pt x="3715863" y="3271374"/>
                    <a:pt x="3650652" y="3319055"/>
                    <a:pt x="3582739" y="3364594"/>
                  </a:cubicBezTo>
                  <a:cubicBezTo>
                    <a:pt x="3514913" y="3410051"/>
                    <a:pt x="3445170" y="3454190"/>
                    <a:pt x="3371851" y="3494377"/>
                  </a:cubicBezTo>
                  <a:cubicBezTo>
                    <a:pt x="3298533" y="3534481"/>
                    <a:pt x="3222687" y="3571703"/>
                    <a:pt x="3143615" y="3603819"/>
                  </a:cubicBezTo>
                  <a:cubicBezTo>
                    <a:pt x="2985994" y="3668876"/>
                    <a:pt x="2815732" y="3712356"/>
                    <a:pt x="2643552" y="3730555"/>
                  </a:cubicBezTo>
                  <a:cubicBezTo>
                    <a:pt x="2600484" y="3734838"/>
                    <a:pt x="2557331" y="3738297"/>
                    <a:pt x="2514264" y="3739696"/>
                  </a:cubicBezTo>
                  <a:lnTo>
                    <a:pt x="2481920" y="3740849"/>
                  </a:lnTo>
                  <a:lnTo>
                    <a:pt x="2449664" y="3741014"/>
                  </a:lnTo>
                  <a:cubicBezTo>
                    <a:pt x="2427869" y="3741343"/>
                    <a:pt x="2407207" y="3740685"/>
                    <a:pt x="2386284" y="3740273"/>
                  </a:cubicBezTo>
                  <a:cubicBezTo>
                    <a:pt x="2344525" y="3739779"/>
                    <a:pt x="2302505" y="3737391"/>
                    <a:pt x="2260658" y="3735331"/>
                  </a:cubicBezTo>
                  <a:cubicBezTo>
                    <a:pt x="2218725" y="3732038"/>
                    <a:pt x="2176791" y="3728991"/>
                    <a:pt x="2134945" y="3723967"/>
                  </a:cubicBezTo>
                  <a:cubicBezTo>
                    <a:pt x="2051165" y="3714497"/>
                    <a:pt x="1967473" y="3701568"/>
                    <a:pt x="1884564" y="3683451"/>
                  </a:cubicBezTo>
                  <a:cubicBezTo>
                    <a:pt x="1801657" y="3665335"/>
                    <a:pt x="1719708" y="3642029"/>
                    <a:pt x="1639764" y="3613537"/>
                  </a:cubicBezTo>
                  <a:cubicBezTo>
                    <a:pt x="1559820" y="3584961"/>
                    <a:pt x="1481969" y="3550869"/>
                    <a:pt x="1407081" y="3512164"/>
                  </a:cubicBezTo>
                  <a:cubicBezTo>
                    <a:pt x="1332455" y="3472884"/>
                    <a:pt x="1260794" y="3428992"/>
                    <a:pt x="1193491" y="3380240"/>
                  </a:cubicBezTo>
                  <a:cubicBezTo>
                    <a:pt x="1058362" y="3283233"/>
                    <a:pt x="939973" y="3169508"/>
                    <a:pt x="836141" y="3047878"/>
                  </a:cubicBezTo>
                  <a:cubicBezTo>
                    <a:pt x="784444" y="2986774"/>
                    <a:pt x="736321" y="2923695"/>
                    <a:pt x="690812" y="2859461"/>
                  </a:cubicBezTo>
                  <a:cubicBezTo>
                    <a:pt x="645217" y="2795229"/>
                    <a:pt x="602674" y="2729596"/>
                    <a:pt x="562397" y="2662976"/>
                  </a:cubicBezTo>
                  <a:cubicBezTo>
                    <a:pt x="541823" y="2629295"/>
                    <a:pt x="522992" y="2597755"/>
                    <a:pt x="502504" y="2565474"/>
                  </a:cubicBezTo>
                  <a:cubicBezTo>
                    <a:pt x="482192" y="2533440"/>
                    <a:pt x="461530" y="2501406"/>
                    <a:pt x="440258" y="2469619"/>
                  </a:cubicBezTo>
                  <a:lnTo>
                    <a:pt x="310360" y="2278732"/>
                  </a:lnTo>
                  <a:cubicBezTo>
                    <a:pt x="288826" y="2246616"/>
                    <a:pt x="267555" y="2214335"/>
                    <a:pt x="246806" y="2181642"/>
                  </a:cubicBezTo>
                  <a:cubicBezTo>
                    <a:pt x="226057" y="2148949"/>
                    <a:pt x="205483" y="2116174"/>
                    <a:pt x="186303" y="2082411"/>
                  </a:cubicBezTo>
                  <a:cubicBezTo>
                    <a:pt x="147857" y="2015213"/>
                    <a:pt x="112550" y="1946041"/>
                    <a:pt x="84390" y="1874231"/>
                  </a:cubicBezTo>
                  <a:cubicBezTo>
                    <a:pt x="55708" y="1802669"/>
                    <a:pt x="34436" y="1728473"/>
                    <a:pt x="20139" y="1653288"/>
                  </a:cubicBezTo>
                  <a:cubicBezTo>
                    <a:pt x="6452" y="1578103"/>
                    <a:pt x="0" y="1501764"/>
                    <a:pt x="0" y="1425590"/>
                  </a:cubicBezTo>
                  <a:cubicBezTo>
                    <a:pt x="1133" y="1121885"/>
                    <a:pt x="63293" y="819004"/>
                    <a:pt x="179939" y="533498"/>
                  </a:cubicBezTo>
                  <a:cubicBezTo>
                    <a:pt x="209232" y="462183"/>
                    <a:pt x="240965" y="391527"/>
                    <a:pt x="276709" y="322519"/>
                  </a:cubicBezTo>
                  <a:cubicBezTo>
                    <a:pt x="311930" y="253262"/>
                    <a:pt x="350725" y="185489"/>
                    <a:pt x="392571" y="11928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89" name="Freeform: Shape 2088">
              <a:extLst>
                <a:ext uri="{FF2B5EF4-FFF2-40B4-BE49-F238E27FC236}">
                  <a16:creationId xmlns:a16="http://schemas.microsoft.com/office/drawing/2014/main" id="{58E67742-7BE5-458C-BC8D-9EE8557636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62838" y="1"/>
              <a:ext cx="4960548" cy="3526297"/>
            </a:xfrm>
            <a:custGeom>
              <a:avLst/>
              <a:gdLst>
                <a:gd name="connsiteX0" fmla="*/ 542883 w 4960548"/>
                <a:gd name="connsiteY0" fmla="*/ 0 h 3526297"/>
                <a:gd name="connsiteX1" fmla="*/ 826658 w 4960548"/>
                <a:gd name="connsiteY1" fmla="*/ 0 h 3526297"/>
                <a:gd name="connsiteX2" fmla="*/ 730698 w 4960548"/>
                <a:gd name="connsiteY2" fmla="*/ 89329 h 3526297"/>
                <a:gd name="connsiteX3" fmla="*/ 590295 w 4960548"/>
                <a:gd name="connsiteY3" fmla="*/ 244485 h 3526297"/>
                <a:gd name="connsiteX4" fmla="*/ 357524 w 4960548"/>
                <a:gd name="connsiteY4" fmla="*/ 587307 h 3526297"/>
                <a:gd name="connsiteX5" fmla="*/ 199554 w 4960548"/>
                <a:gd name="connsiteY5" fmla="*/ 966280 h 3526297"/>
                <a:gd name="connsiteX6" fmla="*/ 142104 w 4960548"/>
                <a:gd name="connsiteY6" fmla="*/ 1370286 h 3526297"/>
                <a:gd name="connsiteX7" fmla="*/ 166339 w 4960548"/>
                <a:gd name="connsiteY7" fmla="*/ 1568090 h 3526297"/>
                <a:gd name="connsiteX8" fmla="*/ 237914 w 4960548"/>
                <a:gd name="connsiteY8" fmla="*/ 1753129 h 3526297"/>
                <a:gd name="connsiteX9" fmla="*/ 287868 w 4960548"/>
                <a:gd name="connsiteY9" fmla="*/ 1840255 h 3526297"/>
                <a:gd name="connsiteX10" fmla="*/ 345232 w 4960548"/>
                <a:gd name="connsiteY10" fmla="*/ 1924581 h 3526297"/>
                <a:gd name="connsiteX11" fmla="*/ 477745 w 4960548"/>
                <a:gd name="connsiteY11" fmla="*/ 2087551 h 3526297"/>
                <a:gd name="connsiteX12" fmla="*/ 621156 w 4960548"/>
                <a:gd name="connsiteY12" fmla="*/ 2251756 h 3526297"/>
                <a:gd name="connsiteX13" fmla="*/ 692469 w 4960548"/>
                <a:gd name="connsiteY13" fmla="*/ 2337482 h 3526297"/>
                <a:gd name="connsiteX14" fmla="*/ 726731 w 4960548"/>
                <a:gd name="connsiteY14" fmla="*/ 2379562 h 3526297"/>
                <a:gd name="connsiteX15" fmla="*/ 760295 w 4960548"/>
                <a:gd name="connsiteY15" fmla="*/ 2419831 h 3526297"/>
                <a:gd name="connsiteX16" fmla="*/ 1048685 w 4960548"/>
                <a:gd name="connsiteY16" fmla="*/ 2717443 h 3526297"/>
                <a:gd name="connsiteX17" fmla="*/ 1202035 w 4960548"/>
                <a:gd name="connsiteY17" fmla="*/ 2851344 h 3526297"/>
                <a:gd name="connsiteX18" fmla="*/ 1362620 w 4960548"/>
                <a:gd name="connsiteY18" fmla="*/ 2974785 h 3526297"/>
                <a:gd name="connsiteX19" fmla="*/ 1721364 w 4960548"/>
                <a:gd name="connsiteY19" fmla="*/ 3170036 h 3526297"/>
                <a:gd name="connsiteX20" fmla="*/ 1922052 w 4960548"/>
                <a:gd name="connsiteY20" fmla="*/ 3225210 h 3526297"/>
                <a:gd name="connsiteX21" fmla="*/ 1973488 w 4960548"/>
                <a:gd name="connsiteY21" fmla="*/ 3234928 h 3526297"/>
                <a:gd name="connsiteX22" fmla="*/ 2025360 w 4960548"/>
                <a:gd name="connsiteY22" fmla="*/ 3243080 h 3526297"/>
                <a:gd name="connsiteX23" fmla="*/ 2130063 w 4960548"/>
                <a:gd name="connsiteY23" fmla="*/ 3254774 h 3526297"/>
                <a:gd name="connsiteX24" fmla="*/ 2182719 w 4960548"/>
                <a:gd name="connsiteY24" fmla="*/ 3258562 h 3526297"/>
                <a:gd name="connsiteX25" fmla="*/ 2235551 w 4960548"/>
                <a:gd name="connsiteY25" fmla="*/ 3261197 h 3526297"/>
                <a:gd name="connsiteX26" fmla="*/ 2288556 w 4960548"/>
                <a:gd name="connsiteY26" fmla="*/ 3262350 h 3526297"/>
                <a:gd name="connsiteX27" fmla="*/ 2341648 w 4960548"/>
                <a:gd name="connsiteY27" fmla="*/ 3262103 h 3526297"/>
                <a:gd name="connsiteX28" fmla="*/ 2368238 w 4960548"/>
                <a:gd name="connsiteY28" fmla="*/ 3261856 h 3526297"/>
                <a:gd name="connsiteX29" fmla="*/ 2393869 w 4960548"/>
                <a:gd name="connsiteY29" fmla="*/ 3260785 h 3526297"/>
                <a:gd name="connsiteX30" fmla="*/ 2419413 w 4960548"/>
                <a:gd name="connsiteY30" fmla="*/ 3259550 h 3526297"/>
                <a:gd name="connsiteX31" fmla="*/ 2444869 w 4960548"/>
                <a:gd name="connsiteY31" fmla="*/ 3257574 h 3526297"/>
                <a:gd name="connsiteX32" fmla="*/ 2545824 w 4960548"/>
                <a:gd name="connsiteY32" fmla="*/ 3245798 h 3526297"/>
                <a:gd name="connsiteX33" fmla="*/ 2930373 w 4960548"/>
                <a:gd name="connsiteY33" fmla="*/ 3126555 h 3526297"/>
                <a:gd name="connsiteX34" fmla="*/ 3285631 w 4960548"/>
                <a:gd name="connsiteY34" fmla="*/ 2917552 h 3526297"/>
                <a:gd name="connsiteX35" fmla="*/ 3371764 w 4960548"/>
                <a:gd name="connsiteY35" fmla="*/ 2856120 h 3526297"/>
                <a:gd name="connsiteX36" fmla="*/ 3457898 w 4960548"/>
                <a:gd name="connsiteY36" fmla="*/ 2792628 h 3526297"/>
                <a:gd name="connsiteX37" fmla="*/ 3632344 w 4960548"/>
                <a:gd name="connsiteY37" fmla="*/ 2660869 h 3526297"/>
                <a:gd name="connsiteX38" fmla="*/ 3990915 w 4960548"/>
                <a:gd name="connsiteY38" fmla="*/ 2405832 h 3526297"/>
                <a:gd name="connsiteX39" fmla="*/ 4324988 w 4960548"/>
                <a:gd name="connsiteY39" fmla="*/ 2152196 h 3526297"/>
                <a:gd name="connsiteX40" fmla="*/ 4592106 w 4960548"/>
                <a:gd name="connsiteY40" fmla="*/ 1861501 h 3526297"/>
                <a:gd name="connsiteX41" fmla="*/ 4683122 w 4960548"/>
                <a:gd name="connsiteY41" fmla="*/ 1692521 h 3526297"/>
                <a:gd name="connsiteX42" fmla="*/ 4738568 w 4960548"/>
                <a:gd name="connsiteY42" fmla="*/ 1507893 h 3526297"/>
                <a:gd name="connsiteX43" fmla="*/ 4753912 w 4960548"/>
                <a:gd name="connsiteY43" fmla="*/ 1411050 h 3526297"/>
                <a:gd name="connsiteX44" fmla="*/ 4756440 w 4960548"/>
                <a:gd name="connsiteY44" fmla="*/ 1386509 h 3526297"/>
                <a:gd name="connsiteX45" fmla="*/ 4758358 w 4960548"/>
                <a:gd name="connsiteY45" fmla="*/ 1361475 h 3526297"/>
                <a:gd name="connsiteX46" fmla="*/ 4761148 w 4960548"/>
                <a:gd name="connsiteY46" fmla="*/ 1309759 h 3526297"/>
                <a:gd name="connsiteX47" fmla="*/ 4756354 w 4960548"/>
                <a:gd name="connsiteY47" fmla="*/ 1102980 h 3526297"/>
                <a:gd name="connsiteX48" fmla="*/ 4725578 w 4960548"/>
                <a:gd name="connsiteY48" fmla="*/ 898753 h 3526297"/>
                <a:gd name="connsiteX49" fmla="*/ 4673358 w 4960548"/>
                <a:gd name="connsiteY49" fmla="*/ 699384 h 3526297"/>
                <a:gd name="connsiteX50" fmla="*/ 4538491 w 4960548"/>
                <a:gd name="connsiteY50" fmla="*/ 312754 h 3526297"/>
                <a:gd name="connsiteX51" fmla="*/ 4446604 w 4960548"/>
                <a:gd name="connsiteY51" fmla="*/ 129196 h 3526297"/>
                <a:gd name="connsiteX52" fmla="*/ 4419840 w 4960548"/>
                <a:gd name="connsiteY52" fmla="*/ 85222 h 3526297"/>
                <a:gd name="connsiteX53" fmla="*/ 4391680 w 4960548"/>
                <a:gd name="connsiteY53" fmla="*/ 42071 h 3526297"/>
                <a:gd name="connsiteX54" fmla="*/ 4361930 w 4960548"/>
                <a:gd name="connsiteY54" fmla="*/ 0 h 3526297"/>
                <a:gd name="connsiteX55" fmla="*/ 4588871 w 4960548"/>
                <a:gd name="connsiteY55" fmla="*/ 0 h 3526297"/>
                <a:gd name="connsiteX56" fmla="*/ 4613640 w 4960548"/>
                <a:gd name="connsiteY56" fmla="*/ 38859 h 3526297"/>
                <a:gd name="connsiteX57" fmla="*/ 4724445 w 4960548"/>
                <a:gd name="connsiteY57" fmla="*/ 234687 h 3526297"/>
                <a:gd name="connsiteX58" fmla="*/ 4876138 w 4960548"/>
                <a:gd name="connsiteY58" fmla="*/ 653022 h 3526297"/>
                <a:gd name="connsiteX59" fmla="*/ 4911707 w 4960548"/>
                <a:gd name="connsiteY59" fmla="*/ 870671 h 3526297"/>
                <a:gd name="connsiteX60" fmla="*/ 4934810 w 4960548"/>
                <a:gd name="connsiteY60" fmla="*/ 1088487 h 3526297"/>
                <a:gd name="connsiteX61" fmla="*/ 4953206 w 4960548"/>
                <a:gd name="connsiteY61" fmla="*/ 1306301 h 3526297"/>
                <a:gd name="connsiteX62" fmla="*/ 4956954 w 4960548"/>
                <a:gd name="connsiteY62" fmla="*/ 1360899 h 3526297"/>
                <a:gd name="connsiteX63" fmla="*/ 4958610 w 4960548"/>
                <a:gd name="connsiteY63" fmla="*/ 1388980 h 3526297"/>
                <a:gd name="connsiteX64" fmla="*/ 4959830 w 4960548"/>
                <a:gd name="connsiteY64" fmla="*/ 1417555 h 3526297"/>
                <a:gd name="connsiteX65" fmla="*/ 4958174 w 4960548"/>
                <a:gd name="connsiteY65" fmla="*/ 1532680 h 3526297"/>
                <a:gd name="connsiteX66" fmla="*/ 4834030 w 4960548"/>
                <a:gd name="connsiteY66" fmla="*/ 1984861 h 3526297"/>
                <a:gd name="connsiteX67" fmla="*/ 4558106 w 4960548"/>
                <a:gd name="connsiteY67" fmla="*/ 2368857 h 3526297"/>
                <a:gd name="connsiteX68" fmla="*/ 4389936 w 4960548"/>
                <a:gd name="connsiteY68" fmla="*/ 2528945 h 3526297"/>
                <a:gd name="connsiteX69" fmla="*/ 4214618 w 4960548"/>
                <a:gd name="connsiteY69" fmla="*/ 2674457 h 3526297"/>
                <a:gd name="connsiteX70" fmla="*/ 3858489 w 4960548"/>
                <a:gd name="connsiteY70" fmla="*/ 2936658 h 3526297"/>
                <a:gd name="connsiteX71" fmla="*/ 3768868 w 4960548"/>
                <a:gd name="connsiteY71" fmla="*/ 3000643 h 3526297"/>
                <a:gd name="connsiteX72" fmla="*/ 3676806 w 4960548"/>
                <a:gd name="connsiteY72" fmla="*/ 3065040 h 3526297"/>
                <a:gd name="connsiteX73" fmla="*/ 3582477 w 4960548"/>
                <a:gd name="connsiteY73" fmla="*/ 3128614 h 3526297"/>
                <a:gd name="connsiteX74" fmla="*/ 3485185 w 4960548"/>
                <a:gd name="connsiteY74" fmla="*/ 3190377 h 3526297"/>
                <a:gd name="connsiteX75" fmla="*/ 3280923 w 4960548"/>
                <a:gd name="connsiteY75" fmla="*/ 3306325 h 3526297"/>
                <a:gd name="connsiteX76" fmla="*/ 3061230 w 4960548"/>
                <a:gd name="connsiteY76" fmla="*/ 3404897 h 3526297"/>
                <a:gd name="connsiteX77" fmla="*/ 2583137 w 4960548"/>
                <a:gd name="connsiteY77" fmla="*/ 3518292 h 3526297"/>
                <a:gd name="connsiteX78" fmla="*/ 2460038 w 4960548"/>
                <a:gd name="connsiteY78" fmla="*/ 3525622 h 3526297"/>
                <a:gd name="connsiteX79" fmla="*/ 2429264 w 4960548"/>
                <a:gd name="connsiteY79" fmla="*/ 3526280 h 3526297"/>
                <a:gd name="connsiteX80" fmla="*/ 2398576 w 4960548"/>
                <a:gd name="connsiteY80" fmla="*/ 3526116 h 3526297"/>
                <a:gd name="connsiteX81" fmla="*/ 2367977 w 4960548"/>
                <a:gd name="connsiteY81" fmla="*/ 3525786 h 3526297"/>
                <a:gd name="connsiteX82" fmla="*/ 2338249 w 4960548"/>
                <a:gd name="connsiteY82" fmla="*/ 3524716 h 3526297"/>
                <a:gd name="connsiteX83" fmla="*/ 2100770 w 4960548"/>
                <a:gd name="connsiteY83" fmla="*/ 3506845 h 3526297"/>
                <a:gd name="connsiteX84" fmla="*/ 1864776 w 4960548"/>
                <a:gd name="connsiteY84" fmla="*/ 3467483 h 3526297"/>
                <a:gd name="connsiteX85" fmla="*/ 1632964 w 4960548"/>
                <a:gd name="connsiteY85" fmla="*/ 3405803 h 3526297"/>
                <a:gd name="connsiteX86" fmla="*/ 1189219 w 4960548"/>
                <a:gd name="connsiteY86" fmla="*/ 3220352 h 3526297"/>
                <a:gd name="connsiteX87" fmla="*/ 815305 w 4960548"/>
                <a:gd name="connsiteY87" fmla="*/ 2931634 h 3526297"/>
                <a:gd name="connsiteX88" fmla="*/ 663699 w 4960548"/>
                <a:gd name="connsiteY88" fmla="*/ 2757877 h 3526297"/>
                <a:gd name="connsiteX89" fmla="*/ 531274 w 4960548"/>
                <a:gd name="connsiteY89" fmla="*/ 2573907 h 3526297"/>
                <a:gd name="connsiteX90" fmla="*/ 500325 w 4960548"/>
                <a:gd name="connsiteY90" fmla="*/ 2527051 h 3526297"/>
                <a:gd name="connsiteX91" fmla="*/ 470771 w 4960548"/>
                <a:gd name="connsiteY91" fmla="*/ 2481594 h 3526297"/>
                <a:gd name="connsiteX92" fmla="*/ 412448 w 4960548"/>
                <a:gd name="connsiteY92" fmla="*/ 2393479 h 3526297"/>
                <a:gd name="connsiteX93" fmla="*/ 291616 w 4960548"/>
                <a:gd name="connsiteY93" fmla="*/ 2213464 h 3526297"/>
                <a:gd name="connsiteX94" fmla="*/ 173662 w 4960548"/>
                <a:gd name="connsiteY94" fmla="*/ 2023154 h 3526297"/>
                <a:gd name="connsiteX95" fmla="*/ 120483 w 4960548"/>
                <a:gd name="connsiteY95" fmla="*/ 1922276 h 3526297"/>
                <a:gd name="connsiteX96" fmla="*/ 75324 w 4960548"/>
                <a:gd name="connsiteY96" fmla="*/ 1816703 h 3526297"/>
                <a:gd name="connsiteX97" fmla="*/ 40713 w 4960548"/>
                <a:gd name="connsiteY97" fmla="*/ 1707179 h 3526297"/>
                <a:gd name="connsiteX98" fmla="*/ 27811 w 4960548"/>
                <a:gd name="connsiteY98" fmla="*/ 1651346 h 3526297"/>
                <a:gd name="connsiteX99" fmla="*/ 22144 w 4960548"/>
                <a:gd name="connsiteY99" fmla="*/ 1623346 h 3526297"/>
                <a:gd name="connsiteX100" fmla="*/ 17436 w 4960548"/>
                <a:gd name="connsiteY100" fmla="*/ 1595265 h 3526297"/>
                <a:gd name="connsiteX101" fmla="*/ 0 w 4960548"/>
                <a:gd name="connsiteY101" fmla="*/ 1370286 h 3526297"/>
                <a:gd name="connsiteX102" fmla="*/ 48385 w 4960548"/>
                <a:gd name="connsiteY102" fmla="*/ 931939 h 3526297"/>
                <a:gd name="connsiteX103" fmla="*/ 193801 w 4960548"/>
                <a:gd name="connsiteY103" fmla="*/ 511957 h 3526297"/>
                <a:gd name="connsiteX104" fmla="*/ 431660 w 4960548"/>
                <a:gd name="connsiteY104" fmla="*/ 131379 h 3526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960548" h="3526297">
                  <a:moveTo>
                    <a:pt x="542883" y="0"/>
                  </a:moveTo>
                  <a:lnTo>
                    <a:pt x="826658" y="0"/>
                  </a:lnTo>
                  <a:lnTo>
                    <a:pt x="730698" y="89329"/>
                  </a:lnTo>
                  <a:cubicBezTo>
                    <a:pt x="681528" y="139120"/>
                    <a:pt x="634626" y="190876"/>
                    <a:pt x="590295" y="244485"/>
                  </a:cubicBezTo>
                  <a:cubicBezTo>
                    <a:pt x="501458" y="351540"/>
                    <a:pt x="423083" y="466336"/>
                    <a:pt x="357524" y="587307"/>
                  </a:cubicBezTo>
                  <a:cubicBezTo>
                    <a:pt x="291965" y="708196"/>
                    <a:pt x="237391" y="834767"/>
                    <a:pt x="199554" y="966280"/>
                  </a:cubicBezTo>
                  <a:cubicBezTo>
                    <a:pt x="161632" y="1097463"/>
                    <a:pt x="142016" y="1233833"/>
                    <a:pt x="142104" y="1370286"/>
                  </a:cubicBezTo>
                  <a:cubicBezTo>
                    <a:pt x="142888" y="1437319"/>
                    <a:pt x="149862" y="1503858"/>
                    <a:pt x="166339" y="1568090"/>
                  </a:cubicBezTo>
                  <a:cubicBezTo>
                    <a:pt x="182555" y="1632405"/>
                    <a:pt x="207750" y="1693921"/>
                    <a:pt x="237914" y="1753129"/>
                  </a:cubicBezTo>
                  <a:cubicBezTo>
                    <a:pt x="253170" y="1782693"/>
                    <a:pt x="270084" y="1811680"/>
                    <a:pt x="287868" y="1840255"/>
                  </a:cubicBezTo>
                  <a:cubicBezTo>
                    <a:pt x="305914" y="1868748"/>
                    <a:pt x="325181" y="1896830"/>
                    <a:pt x="345232" y="1924581"/>
                  </a:cubicBezTo>
                  <a:cubicBezTo>
                    <a:pt x="385858" y="1979920"/>
                    <a:pt x="431017" y="2033612"/>
                    <a:pt x="477745" y="2087551"/>
                  </a:cubicBezTo>
                  <a:cubicBezTo>
                    <a:pt x="524474" y="2141573"/>
                    <a:pt x="573294" y="2195594"/>
                    <a:pt x="621156" y="2251756"/>
                  </a:cubicBezTo>
                  <a:cubicBezTo>
                    <a:pt x="645130" y="2279755"/>
                    <a:pt x="668843" y="2308412"/>
                    <a:pt x="692469" y="2337482"/>
                  </a:cubicBezTo>
                  <a:lnTo>
                    <a:pt x="726731" y="2379562"/>
                  </a:lnTo>
                  <a:cubicBezTo>
                    <a:pt x="737977" y="2392986"/>
                    <a:pt x="748700" y="2406738"/>
                    <a:pt x="760295" y="2419831"/>
                  </a:cubicBezTo>
                  <a:cubicBezTo>
                    <a:pt x="850788" y="2526392"/>
                    <a:pt x="948952" y="2624470"/>
                    <a:pt x="1048685" y="2717443"/>
                  </a:cubicBezTo>
                  <a:cubicBezTo>
                    <a:pt x="1098814" y="2763724"/>
                    <a:pt x="1149814" y="2808439"/>
                    <a:pt x="1202035" y="2851344"/>
                  </a:cubicBezTo>
                  <a:cubicBezTo>
                    <a:pt x="1254256" y="2894248"/>
                    <a:pt x="1307435" y="2935752"/>
                    <a:pt x="1362620" y="2974785"/>
                  </a:cubicBezTo>
                  <a:cubicBezTo>
                    <a:pt x="1472554" y="3053017"/>
                    <a:pt x="1591118" y="3122932"/>
                    <a:pt x="1721364" y="3170036"/>
                  </a:cubicBezTo>
                  <a:cubicBezTo>
                    <a:pt x="1786314" y="3193588"/>
                    <a:pt x="1853617" y="3211622"/>
                    <a:pt x="1922052" y="3225210"/>
                  </a:cubicBezTo>
                  <a:cubicBezTo>
                    <a:pt x="1939227" y="3228422"/>
                    <a:pt x="1956227" y="3232128"/>
                    <a:pt x="1973488" y="3234928"/>
                  </a:cubicBezTo>
                  <a:lnTo>
                    <a:pt x="2025360" y="3243080"/>
                  </a:lnTo>
                  <a:cubicBezTo>
                    <a:pt x="2060145" y="3247445"/>
                    <a:pt x="2094930" y="3252056"/>
                    <a:pt x="2130063" y="3254774"/>
                  </a:cubicBezTo>
                  <a:cubicBezTo>
                    <a:pt x="2147587" y="3256338"/>
                    <a:pt x="2165109" y="3257821"/>
                    <a:pt x="2182719" y="3258562"/>
                  </a:cubicBezTo>
                  <a:cubicBezTo>
                    <a:pt x="2200330" y="3259385"/>
                    <a:pt x="2217853" y="3260703"/>
                    <a:pt x="2235551" y="3261197"/>
                  </a:cubicBezTo>
                  <a:lnTo>
                    <a:pt x="2288556" y="3262350"/>
                  </a:lnTo>
                  <a:cubicBezTo>
                    <a:pt x="2306166" y="3262761"/>
                    <a:pt x="2323951" y="3262185"/>
                    <a:pt x="2341648" y="3262103"/>
                  </a:cubicBezTo>
                  <a:lnTo>
                    <a:pt x="2368238" y="3261856"/>
                  </a:lnTo>
                  <a:cubicBezTo>
                    <a:pt x="2376869" y="3261609"/>
                    <a:pt x="2385325" y="3261115"/>
                    <a:pt x="2393869" y="3260785"/>
                  </a:cubicBezTo>
                  <a:cubicBezTo>
                    <a:pt x="2402412" y="3260373"/>
                    <a:pt x="2410956" y="3260127"/>
                    <a:pt x="2419413" y="3259550"/>
                  </a:cubicBezTo>
                  <a:lnTo>
                    <a:pt x="2444869" y="3257574"/>
                  </a:lnTo>
                  <a:cubicBezTo>
                    <a:pt x="2478782" y="3255021"/>
                    <a:pt x="2512434" y="3250739"/>
                    <a:pt x="2545824" y="3245798"/>
                  </a:cubicBezTo>
                  <a:cubicBezTo>
                    <a:pt x="2679470" y="3224881"/>
                    <a:pt x="2807973" y="3183954"/>
                    <a:pt x="2930373" y="3126555"/>
                  </a:cubicBezTo>
                  <a:cubicBezTo>
                    <a:pt x="3053210" y="3069817"/>
                    <a:pt x="3170118" y="2997184"/>
                    <a:pt x="3285631" y="2917552"/>
                  </a:cubicBezTo>
                  <a:cubicBezTo>
                    <a:pt x="3314487" y="2897706"/>
                    <a:pt x="3343169" y="2876954"/>
                    <a:pt x="3371764" y="2856120"/>
                  </a:cubicBezTo>
                  <a:cubicBezTo>
                    <a:pt x="3400534" y="2835285"/>
                    <a:pt x="3429216" y="2814121"/>
                    <a:pt x="3457898" y="2792628"/>
                  </a:cubicBezTo>
                  <a:lnTo>
                    <a:pt x="3632344" y="2660869"/>
                  </a:lnTo>
                  <a:cubicBezTo>
                    <a:pt x="3752043" y="2571190"/>
                    <a:pt x="3872873" y="2487687"/>
                    <a:pt x="3990915" y="2405832"/>
                  </a:cubicBezTo>
                  <a:cubicBezTo>
                    <a:pt x="4108869" y="2323976"/>
                    <a:pt x="4222378" y="2241297"/>
                    <a:pt x="4324988" y="2152196"/>
                  </a:cubicBezTo>
                  <a:cubicBezTo>
                    <a:pt x="4427598" y="2063258"/>
                    <a:pt x="4520270" y="1968474"/>
                    <a:pt x="4592106" y="1861501"/>
                  </a:cubicBezTo>
                  <a:cubicBezTo>
                    <a:pt x="4628024" y="1808057"/>
                    <a:pt x="4658712" y="1751730"/>
                    <a:pt x="4683122" y="1692521"/>
                  </a:cubicBezTo>
                  <a:cubicBezTo>
                    <a:pt x="4707706" y="1633393"/>
                    <a:pt x="4725404" y="1571467"/>
                    <a:pt x="4738568" y="1507893"/>
                  </a:cubicBezTo>
                  <a:cubicBezTo>
                    <a:pt x="4745106" y="1476106"/>
                    <a:pt x="4750338" y="1443742"/>
                    <a:pt x="4753912" y="1411050"/>
                  </a:cubicBezTo>
                  <a:cubicBezTo>
                    <a:pt x="4754958" y="1402897"/>
                    <a:pt x="4755656" y="1394662"/>
                    <a:pt x="4756440" y="1386509"/>
                  </a:cubicBezTo>
                  <a:cubicBezTo>
                    <a:pt x="4757138" y="1378274"/>
                    <a:pt x="4758010" y="1370204"/>
                    <a:pt x="4758358" y="1361475"/>
                  </a:cubicBezTo>
                  <a:lnTo>
                    <a:pt x="4761148" y="1309759"/>
                  </a:lnTo>
                  <a:cubicBezTo>
                    <a:pt x="4763676" y="1240751"/>
                    <a:pt x="4762106" y="1171659"/>
                    <a:pt x="4756354" y="1102980"/>
                  </a:cubicBezTo>
                  <a:cubicBezTo>
                    <a:pt x="4750774" y="1034218"/>
                    <a:pt x="4740050" y="966033"/>
                    <a:pt x="4725578" y="898753"/>
                  </a:cubicBezTo>
                  <a:cubicBezTo>
                    <a:pt x="4710932" y="831473"/>
                    <a:pt x="4692624" y="765100"/>
                    <a:pt x="4673358" y="699384"/>
                  </a:cubicBezTo>
                  <a:cubicBezTo>
                    <a:pt x="4634912" y="568037"/>
                    <a:pt x="4592456" y="438419"/>
                    <a:pt x="4538491" y="312754"/>
                  </a:cubicBezTo>
                  <a:cubicBezTo>
                    <a:pt x="4511464" y="250003"/>
                    <a:pt x="4481301" y="188406"/>
                    <a:pt x="4446604" y="129196"/>
                  </a:cubicBezTo>
                  <a:cubicBezTo>
                    <a:pt x="4438147" y="114291"/>
                    <a:pt x="4428819" y="99798"/>
                    <a:pt x="4419840" y="85222"/>
                  </a:cubicBezTo>
                  <a:cubicBezTo>
                    <a:pt x="4410598" y="70728"/>
                    <a:pt x="4401008" y="56482"/>
                    <a:pt x="4391680" y="42071"/>
                  </a:cubicBezTo>
                  <a:lnTo>
                    <a:pt x="4361930" y="0"/>
                  </a:lnTo>
                  <a:lnTo>
                    <a:pt x="4588871" y="0"/>
                  </a:lnTo>
                  <a:lnTo>
                    <a:pt x="4613640" y="38859"/>
                  </a:lnTo>
                  <a:cubicBezTo>
                    <a:pt x="4653306" y="102762"/>
                    <a:pt x="4690706" y="167901"/>
                    <a:pt x="4724445" y="234687"/>
                  </a:cubicBezTo>
                  <a:cubicBezTo>
                    <a:pt x="4792096" y="368257"/>
                    <a:pt x="4844230" y="508828"/>
                    <a:pt x="4876138" y="653022"/>
                  </a:cubicBezTo>
                  <a:cubicBezTo>
                    <a:pt x="4892005" y="725161"/>
                    <a:pt x="4903077" y="797874"/>
                    <a:pt x="4911707" y="870671"/>
                  </a:cubicBezTo>
                  <a:cubicBezTo>
                    <a:pt x="4920513" y="943386"/>
                    <a:pt x="4927574" y="1016019"/>
                    <a:pt x="4934810" y="1088487"/>
                  </a:cubicBezTo>
                  <a:cubicBezTo>
                    <a:pt x="4941697" y="1161036"/>
                    <a:pt x="4947799" y="1233586"/>
                    <a:pt x="4953206" y="1306301"/>
                  </a:cubicBezTo>
                  <a:lnTo>
                    <a:pt x="4956954" y="1360899"/>
                  </a:lnTo>
                  <a:cubicBezTo>
                    <a:pt x="4957651" y="1369875"/>
                    <a:pt x="4958087" y="1379510"/>
                    <a:pt x="4958610" y="1388980"/>
                  </a:cubicBezTo>
                  <a:cubicBezTo>
                    <a:pt x="4959133" y="1398450"/>
                    <a:pt x="4959656" y="1408003"/>
                    <a:pt x="4959830" y="1417555"/>
                  </a:cubicBezTo>
                  <a:cubicBezTo>
                    <a:pt x="4961138" y="1455683"/>
                    <a:pt x="4960702" y="1494140"/>
                    <a:pt x="4958174" y="1532680"/>
                  </a:cubicBezTo>
                  <a:cubicBezTo>
                    <a:pt x="4948760" y="1686920"/>
                    <a:pt x="4904908" y="1842314"/>
                    <a:pt x="4834030" y="1984861"/>
                  </a:cubicBezTo>
                  <a:cubicBezTo>
                    <a:pt x="4763328" y="2127820"/>
                    <a:pt x="4665860" y="2256121"/>
                    <a:pt x="4558106" y="2368857"/>
                  </a:cubicBezTo>
                  <a:cubicBezTo>
                    <a:pt x="4504230" y="2425432"/>
                    <a:pt x="4447650" y="2478465"/>
                    <a:pt x="4389936" y="2528945"/>
                  </a:cubicBezTo>
                  <a:cubicBezTo>
                    <a:pt x="4332223" y="2579425"/>
                    <a:pt x="4273726" y="2628011"/>
                    <a:pt x="4214618" y="2674457"/>
                  </a:cubicBezTo>
                  <a:cubicBezTo>
                    <a:pt x="4096664" y="2767759"/>
                    <a:pt x="3976094" y="2852826"/>
                    <a:pt x="3858489" y="2936658"/>
                  </a:cubicBezTo>
                  <a:lnTo>
                    <a:pt x="3768868" y="3000643"/>
                  </a:lnTo>
                  <a:cubicBezTo>
                    <a:pt x="3738530" y="3022136"/>
                    <a:pt x="3707929" y="3043794"/>
                    <a:pt x="3676806" y="3065040"/>
                  </a:cubicBezTo>
                  <a:cubicBezTo>
                    <a:pt x="3645770" y="3086369"/>
                    <a:pt x="3614386" y="3107615"/>
                    <a:pt x="3582477" y="3128614"/>
                  </a:cubicBezTo>
                  <a:cubicBezTo>
                    <a:pt x="3550483" y="3149449"/>
                    <a:pt x="3518226" y="3170118"/>
                    <a:pt x="3485185" y="3190377"/>
                  </a:cubicBezTo>
                  <a:cubicBezTo>
                    <a:pt x="3419452" y="3230975"/>
                    <a:pt x="3351625" y="3270338"/>
                    <a:pt x="3280923" y="3306325"/>
                  </a:cubicBezTo>
                  <a:cubicBezTo>
                    <a:pt x="3210307" y="3342476"/>
                    <a:pt x="3137251" y="3376074"/>
                    <a:pt x="3061230" y="3404897"/>
                  </a:cubicBezTo>
                  <a:cubicBezTo>
                    <a:pt x="2909886" y="3463366"/>
                    <a:pt x="2747295" y="3502810"/>
                    <a:pt x="2583137" y="3518292"/>
                  </a:cubicBezTo>
                  <a:cubicBezTo>
                    <a:pt x="2542075" y="3521999"/>
                    <a:pt x="2501013" y="3524798"/>
                    <a:pt x="2460038" y="3525622"/>
                  </a:cubicBezTo>
                  <a:lnTo>
                    <a:pt x="2429264" y="3526280"/>
                  </a:lnTo>
                  <a:cubicBezTo>
                    <a:pt x="2419064" y="3526363"/>
                    <a:pt x="2408777" y="3526116"/>
                    <a:pt x="2398576" y="3526116"/>
                  </a:cubicBezTo>
                  <a:lnTo>
                    <a:pt x="2367977" y="3525786"/>
                  </a:lnTo>
                  <a:lnTo>
                    <a:pt x="2338249" y="3524716"/>
                  </a:lnTo>
                  <a:cubicBezTo>
                    <a:pt x="2259089" y="3522327"/>
                    <a:pt x="2179756" y="3516399"/>
                    <a:pt x="2100770" y="3506845"/>
                  </a:cubicBezTo>
                  <a:cubicBezTo>
                    <a:pt x="2021699" y="3497787"/>
                    <a:pt x="1942801" y="3484776"/>
                    <a:pt x="1864776" y="3467483"/>
                  </a:cubicBezTo>
                  <a:cubicBezTo>
                    <a:pt x="1786836" y="3450025"/>
                    <a:pt x="1709508" y="3429355"/>
                    <a:pt x="1632964" y="3405803"/>
                  </a:cubicBezTo>
                  <a:cubicBezTo>
                    <a:pt x="1480138" y="3358288"/>
                    <a:pt x="1329055" y="3299160"/>
                    <a:pt x="1189219" y="3220352"/>
                  </a:cubicBezTo>
                  <a:cubicBezTo>
                    <a:pt x="1049296" y="3141708"/>
                    <a:pt x="924367" y="3041982"/>
                    <a:pt x="815305" y="2931634"/>
                  </a:cubicBezTo>
                  <a:cubicBezTo>
                    <a:pt x="760469" y="2876542"/>
                    <a:pt x="710603" y="2817909"/>
                    <a:pt x="663699" y="2757877"/>
                  </a:cubicBezTo>
                  <a:cubicBezTo>
                    <a:pt x="617059" y="2697597"/>
                    <a:pt x="572684" y="2636411"/>
                    <a:pt x="531274" y="2573907"/>
                  </a:cubicBezTo>
                  <a:cubicBezTo>
                    <a:pt x="520638" y="2558426"/>
                    <a:pt x="510612" y="2542697"/>
                    <a:pt x="500325" y="2527051"/>
                  </a:cubicBezTo>
                  <a:lnTo>
                    <a:pt x="470771" y="2481594"/>
                  </a:lnTo>
                  <a:cubicBezTo>
                    <a:pt x="451853" y="2452195"/>
                    <a:pt x="432238" y="2423043"/>
                    <a:pt x="412448" y="2393479"/>
                  </a:cubicBezTo>
                  <a:lnTo>
                    <a:pt x="291616" y="2213464"/>
                  </a:lnTo>
                  <a:cubicBezTo>
                    <a:pt x="251078" y="2152113"/>
                    <a:pt x="211062" y="2088951"/>
                    <a:pt x="173662" y="2023154"/>
                  </a:cubicBezTo>
                  <a:cubicBezTo>
                    <a:pt x="155005" y="1990214"/>
                    <a:pt x="136960" y="1956697"/>
                    <a:pt x="120483" y="1922276"/>
                  </a:cubicBezTo>
                  <a:cubicBezTo>
                    <a:pt x="104093" y="1887771"/>
                    <a:pt x="88837" y="1852608"/>
                    <a:pt x="75324" y="1816703"/>
                  </a:cubicBezTo>
                  <a:cubicBezTo>
                    <a:pt x="62072" y="1780717"/>
                    <a:pt x="50303" y="1744235"/>
                    <a:pt x="40713" y="1707179"/>
                  </a:cubicBezTo>
                  <a:cubicBezTo>
                    <a:pt x="36180" y="1688650"/>
                    <a:pt x="31560" y="1670039"/>
                    <a:pt x="27811" y="1651346"/>
                  </a:cubicBezTo>
                  <a:lnTo>
                    <a:pt x="22144" y="1623346"/>
                  </a:lnTo>
                  <a:lnTo>
                    <a:pt x="17436" y="1595265"/>
                  </a:lnTo>
                  <a:cubicBezTo>
                    <a:pt x="5144" y="1520328"/>
                    <a:pt x="0" y="1444978"/>
                    <a:pt x="0" y="1370286"/>
                  </a:cubicBezTo>
                  <a:cubicBezTo>
                    <a:pt x="349" y="1223293"/>
                    <a:pt x="16652" y="1076299"/>
                    <a:pt x="48385" y="931939"/>
                  </a:cubicBezTo>
                  <a:cubicBezTo>
                    <a:pt x="80032" y="787663"/>
                    <a:pt x="128504" y="646187"/>
                    <a:pt x="193801" y="511957"/>
                  </a:cubicBezTo>
                  <a:cubicBezTo>
                    <a:pt x="259404" y="377727"/>
                    <a:pt x="339740" y="250559"/>
                    <a:pt x="431660" y="13137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90" name="Freeform: Shape 2089">
              <a:extLst>
                <a:ext uri="{FF2B5EF4-FFF2-40B4-BE49-F238E27FC236}">
                  <a16:creationId xmlns:a16="http://schemas.microsoft.com/office/drawing/2014/main" id="{EB03BE98-6C07-41CD-ACA9-5244A3DA10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61928" y="0"/>
              <a:ext cx="4934374" cy="3484134"/>
            </a:xfrm>
            <a:custGeom>
              <a:avLst/>
              <a:gdLst>
                <a:gd name="connsiteX0" fmla="*/ 585303 w 4934374"/>
                <a:gd name="connsiteY0" fmla="*/ 0 h 3484134"/>
                <a:gd name="connsiteX1" fmla="*/ 1213739 w 4934374"/>
                <a:gd name="connsiteY1" fmla="*/ 0 h 3484134"/>
                <a:gd name="connsiteX2" fmla="*/ 1150162 w 4934374"/>
                <a:gd name="connsiteY2" fmla="*/ 47028 h 3484134"/>
                <a:gd name="connsiteX3" fmla="*/ 626038 w 4934374"/>
                <a:gd name="connsiteY3" fmla="*/ 660944 h 3484134"/>
                <a:gd name="connsiteX4" fmla="*/ 435986 w 4934374"/>
                <a:gd name="connsiteY4" fmla="*/ 1375409 h 3484134"/>
                <a:gd name="connsiteX5" fmla="*/ 750530 w 4934374"/>
                <a:gd name="connsiteY5" fmla="*/ 2038817 h 3484134"/>
                <a:gd name="connsiteX6" fmla="*/ 909024 w 4934374"/>
                <a:gd name="connsiteY6" fmla="*/ 2249384 h 3484134"/>
                <a:gd name="connsiteX7" fmla="*/ 2396223 w 4934374"/>
                <a:gd name="connsiteY7" fmla="*/ 3072468 h 3484134"/>
                <a:gd name="connsiteX8" fmla="*/ 3525201 w 4934374"/>
                <a:gd name="connsiteY8" fmla="*/ 2566101 h 3484134"/>
                <a:gd name="connsiteX9" fmla="*/ 3662596 w 4934374"/>
                <a:gd name="connsiteY9" fmla="*/ 2465552 h 3484134"/>
                <a:gd name="connsiteX10" fmla="*/ 4287500 w 4934374"/>
                <a:gd name="connsiteY10" fmla="*/ 1939915 h 3484134"/>
                <a:gd name="connsiteX11" fmla="*/ 4498563 w 4934374"/>
                <a:gd name="connsiteY11" fmla="*/ 1375409 h 3484134"/>
                <a:gd name="connsiteX12" fmla="*/ 4132831 w 4934374"/>
                <a:gd name="connsiteY12" fmla="*/ 134540 h 3484134"/>
                <a:gd name="connsiteX13" fmla="*/ 4025590 w 4934374"/>
                <a:gd name="connsiteY13" fmla="*/ 0 h 3484134"/>
                <a:gd name="connsiteX14" fmla="*/ 4555675 w 4934374"/>
                <a:gd name="connsiteY14" fmla="*/ 0 h 3484134"/>
                <a:gd name="connsiteX15" fmla="*/ 4605933 w 4934374"/>
                <a:gd name="connsiteY15" fmla="*/ 77740 h 3484134"/>
                <a:gd name="connsiteX16" fmla="*/ 4934374 w 4934374"/>
                <a:gd name="connsiteY16" fmla="*/ 1375327 h 3484134"/>
                <a:gd name="connsiteX17" fmla="*/ 3793540 w 4934374"/>
                <a:gd name="connsiteY17" fmla="*/ 2890475 h 3484134"/>
                <a:gd name="connsiteX18" fmla="*/ 2396135 w 4934374"/>
                <a:gd name="connsiteY18" fmla="*/ 3484134 h 3484134"/>
                <a:gd name="connsiteX19" fmla="*/ 548273 w 4934374"/>
                <a:gd name="connsiteY19" fmla="*/ 2480458 h 3484134"/>
                <a:gd name="connsiteX20" fmla="*/ 0 w 4934374"/>
                <a:gd name="connsiteY20" fmla="*/ 1375327 h 3484134"/>
                <a:gd name="connsiteX21" fmla="*/ 512166 w 4934374"/>
                <a:gd name="connsiteY21" fmla="*/ 77740 h 348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934374" h="3484134">
                  <a:moveTo>
                    <a:pt x="585303" y="0"/>
                  </a:moveTo>
                  <a:lnTo>
                    <a:pt x="1213739" y="0"/>
                  </a:lnTo>
                  <a:lnTo>
                    <a:pt x="1150162" y="47028"/>
                  </a:lnTo>
                  <a:cubicBezTo>
                    <a:pt x="925762" y="228608"/>
                    <a:pt x="749397" y="435224"/>
                    <a:pt x="626038" y="660944"/>
                  </a:cubicBezTo>
                  <a:cubicBezTo>
                    <a:pt x="499976" y="891687"/>
                    <a:pt x="435986" y="1132066"/>
                    <a:pt x="435986" y="1375409"/>
                  </a:cubicBezTo>
                  <a:cubicBezTo>
                    <a:pt x="435986" y="1620481"/>
                    <a:pt x="538074" y="1763604"/>
                    <a:pt x="750530" y="2038817"/>
                  </a:cubicBezTo>
                  <a:cubicBezTo>
                    <a:pt x="801792" y="2105190"/>
                    <a:pt x="854797" y="2173870"/>
                    <a:pt x="909024" y="2249384"/>
                  </a:cubicBezTo>
                  <a:cubicBezTo>
                    <a:pt x="1323389" y="2826326"/>
                    <a:pt x="1768180" y="3072468"/>
                    <a:pt x="2396223" y="3072468"/>
                  </a:cubicBezTo>
                  <a:cubicBezTo>
                    <a:pt x="2808409" y="3072468"/>
                    <a:pt x="3110835" y="2871947"/>
                    <a:pt x="3525201" y="2566101"/>
                  </a:cubicBezTo>
                  <a:cubicBezTo>
                    <a:pt x="3571493" y="2531926"/>
                    <a:pt x="3617786" y="2498162"/>
                    <a:pt x="3662596" y="2465552"/>
                  </a:cubicBezTo>
                  <a:cubicBezTo>
                    <a:pt x="3905479" y="2288583"/>
                    <a:pt x="4134849" y="2121414"/>
                    <a:pt x="4287500" y="1939915"/>
                  </a:cubicBezTo>
                  <a:cubicBezTo>
                    <a:pt x="4433440" y="1766404"/>
                    <a:pt x="4498563" y="1592317"/>
                    <a:pt x="4498563" y="1375409"/>
                  </a:cubicBezTo>
                  <a:cubicBezTo>
                    <a:pt x="4498563" y="899696"/>
                    <a:pt x="4369741" y="465973"/>
                    <a:pt x="4132831" y="134540"/>
                  </a:cubicBezTo>
                  <a:lnTo>
                    <a:pt x="4025590" y="0"/>
                  </a:lnTo>
                  <a:lnTo>
                    <a:pt x="4555675" y="0"/>
                  </a:lnTo>
                  <a:lnTo>
                    <a:pt x="4605933" y="77740"/>
                  </a:lnTo>
                  <a:cubicBezTo>
                    <a:pt x="4820335" y="448137"/>
                    <a:pt x="4934374" y="894662"/>
                    <a:pt x="4934374" y="1375327"/>
                  </a:cubicBezTo>
                  <a:cubicBezTo>
                    <a:pt x="4934374" y="2116884"/>
                    <a:pt x="4369100" y="2465635"/>
                    <a:pt x="3793540" y="2890475"/>
                  </a:cubicBezTo>
                  <a:cubicBezTo>
                    <a:pt x="3374293" y="3199945"/>
                    <a:pt x="2970389" y="3484134"/>
                    <a:pt x="2396135" y="3484134"/>
                  </a:cubicBezTo>
                  <a:cubicBezTo>
                    <a:pt x="1544564" y="3484134"/>
                    <a:pt x="991670" y="3097832"/>
                    <a:pt x="548273" y="2480458"/>
                  </a:cubicBezTo>
                  <a:cubicBezTo>
                    <a:pt x="282201" y="2110049"/>
                    <a:pt x="0" y="1856001"/>
                    <a:pt x="0" y="1375327"/>
                  </a:cubicBezTo>
                  <a:cubicBezTo>
                    <a:pt x="0" y="894662"/>
                    <a:pt x="195505" y="448137"/>
                    <a:pt x="512166" y="777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sp>
          <p:nvSpPr>
            <p:cNvPr id="2091" name="Freeform: Shape 2090">
              <a:extLst>
                <a:ext uri="{FF2B5EF4-FFF2-40B4-BE49-F238E27FC236}">
                  <a16:creationId xmlns:a16="http://schemas.microsoft.com/office/drawing/2014/main" id="{D13CCE92-2C5E-48BC-9713-FBEEDBAE6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61928" y="0"/>
              <a:ext cx="4934374" cy="3484134"/>
            </a:xfrm>
            <a:custGeom>
              <a:avLst/>
              <a:gdLst>
                <a:gd name="connsiteX0" fmla="*/ 585303 w 4934374"/>
                <a:gd name="connsiteY0" fmla="*/ 0 h 3484134"/>
                <a:gd name="connsiteX1" fmla="*/ 1354934 w 4934374"/>
                <a:gd name="connsiteY1" fmla="*/ 0 h 3484134"/>
                <a:gd name="connsiteX2" fmla="*/ 1206830 w 4934374"/>
                <a:gd name="connsiteY2" fmla="*/ 109531 h 3484134"/>
                <a:gd name="connsiteX3" fmla="*/ 703453 w 4934374"/>
                <a:gd name="connsiteY3" fmla="*/ 698660 h 3484134"/>
                <a:gd name="connsiteX4" fmla="*/ 523079 w 4934374"/>
                <a:gd name="connsiteY4" fmla="*/ 1375409 h 3484134"/>
                <a:gd name="connsiteX5" fmla="*/ 820885 w 4934374"/>
                <a:gd name="connsiteY5" fmla="*/ 1990313 h 3484134"/>
                <a:gd name="connsiteX6" fmla="*/ 981122 w 4934374"/>
                <a:gd name="connsiteY6" fmla="*/ 2203186 h 3484134"/>
                <a:gd name="connsiteX7" fmla="*/ 1592426 w 4934374"/>
                <a:gd name="connsiteY7" fmla="*/ 2792645 h 3484134"/>
                <a:gd name="connsiteX8" fmla="*/ 2396135 w 4934374"/>
                <a:gd name="connsiteY8" fmla="*/ 2990119 h 3484134"/>
                <a:gd name="connsiteX9" fmla="*/ 2913112 w 4934374"/>
                <a:gd name="connsiteY9" fmla="*/ 2864371 h 3484134"/>
                <a:gd name="connsiteX10" fmla="*/ 3471411 w 4934374"/>
                <a:gd name="connsiteY10" fmla="*/ 2501292 h 3484134"/>
                <a:gd name="connsiteX11" fmla="*/ 3609242 w 4934374"/>
                <a:gd name="connsiteY11" fmla="*/ 2400414 h 3484134"/>
                <a:gd name="connsiteX12" fmla="*/ 4219151 w 4934374"/>
                <a:gd name="connsiteY12" fmla="*/ 1888693 h 3484134"/>
                <a:gd name="connsiteX13" fmla="*/ 4411296 w 4934374"/>
                <a:gd name="connsiteY13" fmla="*/ 1375409 h 3484134"/>
                <a:gd name="connsiteX14" fmla="*/ 3957874 w 4934374"/>
                <a:gd name="connsiteY14" fmla="*/ 51887 h 3484134"/>
                <a:gd name="connsiteX15" fmla="*/ 3906637 w 4934374"/>
                <a:gd name="connsiteY15" fmla="*/ 0 h 3484134"/>
                <a:gd name="connsiteX16" fmla="*/ 4555675 w 4934374"/>
                <a:gd name="connsiteY16" fmla="*/ 0 h 3484134"/>
                <a:gd name="connsiteX17" fmla="*/ 4605933 w 4934374"/>
                <a:gd name="connsiteY17" fmla="*/ 77740 h 3484134"/>
                <a:gd name="connsiteX18" fmla="*/ 4934374 w 4934374"/>
                <a:gd name="connsiteY18" fmla="*/ 1375327 h 3484134"/>
                <a:gd name="connsiteX19" fmla="*/ 3793540 w 4934374"/>
                <a:gd name="connsiteY19" fmla="*/ 2890475 h 3484134"/>
                <a:gd name="connsiteX20" fmla="*/ 2396135 w 4934374"/>
                <a:gd name="connsiteY20" fmla="*/ 3484134 h 3484134"/>
                <a:gd name="connsiteX21" fmla="*/ 548273 w 4934374"/>
                <a:gd name="connsiteY21" fmla="*/ 2480458 h 3484134"/>
                <a:gd name="connsiteX22" fmla="*/ 0 w 4934374"/>
                <a:gd name="connsiteY22" fmla="*/ 1375327 h 3484134"/>
                <a:gd name="connsiteX23" fmla="*/ 512166 w 4934374"/>
                <a:gd name="connsiteY23" fmla="*/ 77740 h 348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34374" h="3484134">
                  <a:moveTo>
                    <a:pt x="585303" y="0"/>
                  </a:moveTo>
                  <a:lnTo>
                    <a:pt x="1354934" y="0"/>
                  </a:lnTo>
                  <a:lnTo>
                    <a:pt x="1206830" y="109531"/>
                  </a:lnTo>
                  <a:cubicBezTo>
                    <a:pt x="994024" y="281725"/>
                    <a:pt x="820013" y="485457"/>
                    <a:pt x="703453" y="698660"/>
                  </a:cubicBezTo>
                  <a:cubicBezTo>
                    <a:pt x="583756" y="917627"/>
                    <a:pt x="523079" y="1145324"/>
                    <a:pt x="523079" y="1375409"/>
                  </a:cubicBezTo>
                  <a:cubicBezTo>
                    <a:pt x="523079" y="1595282"/>
                    <a:pt x="614356" y="1722842"/>
                    <a:pt x="820885" y="1990313"/>
                  </a:cubicBezTo>
                  <a:cubicBezTo>
                    <a:pt x="872582" y="2057263"/>
                    <a:pt x="926023" y="2126519"/>
                    <a:pt x="981122" y="2203186"/>
                  </a:cubicBezTo>
                  <a:cubicBezTo>
                    <a:pt x="1175968" y="2474445"/>
                    <a:pt x="1375871" y="2667309"/>
                    <a:pt x="1592426" y="2792645"/>
                  </a:cubicBezTo>
                  <a:cubicBezTo>
                    <a:pt x="1821970" y="2925557"/>
                    <a:pt x="2084904" y="2990119"/>
                    <a:pt x="2396135" y="2990119"/>
                  </a:cubicBezTo>
                  <a:cubicBezTo>
                    <a:pt x="2572762" y="2990119"/>
                    <a:pt x="2737009" y="2950179"/>
                    <a:pt x="2913112" y="2864371"/>
                  </a:cubicBezTo>
                  <a:cubicBezTo>
                    <a:pt x="3093922" y="2776257"/>
                    <a:pt x="3272903" y="2647792"/>
                    <a:pt x="3471411" y="2501292"/>
                  </a:cubicBezTo>
                  <a:cubicBezTo>
                    <a:pt x="3517964" y="2466952"/>
                    <a:pt x="3564344" y="2433106"/>
                    <a:pt x="3609242" y="2400414"/>
                  </a:cubicBezTo>
                  <a:cubicBezTo>
                    <a:pt x="3847766" y="2226574"/>
                    <a:pt x="4073038" y="2062368"/>
                    <a:pt x="4219151" y="1888693"/>
                  </a:cubicBezTo>
                  <a:cubicBezTo>
                    <a:pt x="4353844" y="1728606"/>
                    <a:pt x="4411296" y="1575106"/>
                    <a:pt x="4411296" y="1375409"/>
                  </a:cubicBezTo>
                  <a:cubicBezTo>
                    <a:pt x="4411296" y="851089"/>
                    <a:pt x="4250274" y="381038"/>
                    <a:pt x="3957874" y="51887"/>
                  </a:cubicBezTo>
                  <a:lnTo>
                    <a:pt x="3906637" y="0"/>
                  </a:lnTo>
                  <a:lnTo>
                    <a:pt x="4555675" y="0"/>
                  </a:lnTo>
                  <a:lnTo>
                    <a:pt x="4605933" y="77740"/>
                  </a:lnTo>
                  <a:cubicBezTo>
                    <a:pt x="4820335" y="448137"/>
                    <a:pt x="4934374" y="894662"/>
                    <a:pt x="4934374" y="1375327"/>
                  </a:cubicBezTo>
                  <a:cubicBezTo>
                    <a:pt x="4934374" y="2116884"/>
                    <a:pt x="4369100" y="2465635"/>
                    <a:pt x="3793540" y="2890475"/>
                  </a:cubicBezTo>
                  <a:cubicBezTo>
                    <a:pt x="3374293" y="3199945"/>
                    <a:pt x="2970389" y="3484134"/>
                    <a:pt x="2396135" y="3484134"/>
                  </a:cubicBezTo>
                  <a:cubicBezTo>
                    <a:pt x="1544564" y="3484134"/>
                    <a:pt x="991670" y="3097832"/>
                    <a:pt x="548273" y="2480458"/>
                  </a:cubicBezTo>
                  <a:cubicBezTo>
                    <a:pt x="282201" y="2110049"/>
                    <a:pt x="0" y="1856001"/>
                    <a:pt x="0" y="1375327"/>
                  </a:cubicBezTo>
                  <a:cubicBezTo>
                    <a:pt x="0" y="894662"/>
                    <a:pt x="195505" y="448137"/>
                    <a:pt x="512166" y="777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noProof="0" dirty="0"/>
            </a:p>
          </p:txBody>
        </p:sp>
      </p:grpSp>
      <p:sp>
        <p:nvSpPr>
          <p:cNvPr id="2" name="Rubrik 1">
            <a:extLst>
              <a:ext uri="{FF2B5EF4-FFF2-40B4-BE49-F238E27FC236}">
                <a16:creationId xmlns:a16="http://schemas.microsoft.com/office/drawing/2014/main" id="{41F3194A-0BF8-B7AA-827F-CD602E84EABA}"/>
              </a:ext>
            </a:extLst>
          </p:cNvPr>
          <p:cNvSpPr>
            <a:spLocks noGrp="1"/>
          </p:cNvSpPr>
          <p:nvPr>
            <p:ph type="title"/>
          </p:nvPr>
        </p:nvSpPr>
        <p:spPr>
          <a:xfrm>
            <a:off x="804672" y="802955"/>
            <a:ext cx="5145024" cy="1454051"/>
          </a:xfrm>
        </p:spPr>
        <p:txBody>
          <a:bodyPr anchor="b">
            <a:normAutofit/>
          </a:bodyPr>
          <a:lstStyle/>
          <a:p>
            <a:r>
              <a:rPr lang="sv-SE" sz="3600" noProof="0" dirty="0">
                <a:solidFill>
                  <a:schemeClr val="tx2"/>
                </a:solidFill>
                <a:latin typeface="Arial Rounded MT Bold" panose="020F0704030504030204" pitchFamily="34" charset="77"/>
              </a:rPr>
              <a:t>Vibe </a:t>
            </a:r>
            <a:r>
              <a:rPr lang="sv-SE" sz="3600" noProof="0" dirty="0" err="1">
                <a:solidFill>
                  <a:schemeClr val="tx2"/>
                </a:solidFill>
                <a:latin typeface="Arial Rounded MT Bold" panose="020F0704030504030204" pitchFamily="34" charset="77"/>
              </a:rPr>
              <a:t>coding</a:t>
            </a:r>
            <a:endParaRPr lang="sv-SE" sz="3600" noProof="0" dirty="0">
              <a:solidFill>
                <a:schemeClr val="tx2"/>
              </a:solidFill>
              <a:latin typeface="Arial Rounded MT Bold" panose="020F0704030504030204" pitchFamily="34" charset="77"/>
            </a:endParaRPr>
          </a:p>
        </p:txBody>
      </p:sp>
      <p:pic>
        <p:nvPicPr>
          <p:cNvPr id="2052" name="Picture 4" descr="ChatGPT Logo, symbol, meaning, history, PNG, brand">
            <a:extLst>
              <a:ext uri="{FF2B5EF4-FFF2-40B4-BE49-F238E27FC236}">
                <a16:creationId xmlns:a16="http://schemas.microsoft.com/office/drawing/2014/main" id="{A1CF6DFC-5B1F-D58E-445D-2F20F179A42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198853" y="390831"/>
            <a:ext cx="2629372" cy="1479021"/>
          </a:xfrm>
          <a:prstGeom prst="rect">
            <a:avLst/>
          </a:prstGeom>
          <a:noFill/>
          <a:extLst>
            <a:ext uri="{909E8E84-426E-40DD-AFC4-6F175D3DCCD1}">
              <a14:hiddenFill xmlns:a14="http://schemas.microsoft.com/office/drawing/2010/main">
                <a:solidFill>
                  <a:srgbClr val="FFFFFF"/>
                </a:solidFill>
              </a14:hiddenFill>
            </a:ext>
          </a:extLst>
        </p:spPr>
      </p:pic>
      <p:sp>
        <p:nvSpPr>
          <p:cNvPr id="3" name="Platshållare för innehåll 2">
            <a:extLst>
              <a:ext uri="{FF2B5EF4-FFF2-40B4-BE49-F238E27FC236}">
                <a16:creationId xmlns:a16="http://schemas.microsoft.com/office/drawing/2014/main" id="{E195DC9B-39A2-FDEF-CBB3-2FC4B3CFAF8A}"/>
              </a:ext>
            </a:extLst>
          </p:cNvPr>
          <p:cNvSpPr>
            <a:spLocks noGrp="1"/>
          </p:cNvSpPr>
          <p:nvPr>
            <p:ph idx="1"/>
          </p:nvPr>
        </p:nvSpPr>
        <p:spPr>
          <a:xfrm>
            <a:off x="804672" y="2421682"/>
            <a:ext cx="4553909" cy="3639289"/>
          </a:xfrm>
        </p:spPr>
        <p:txBody>
          <a:bodyPr anchor="t">
            <a:normAutofit/>
          </a:bodyPr>
          <a:lstStyle/>
          <a:p>
            <a:r>
              <a:rPr lang="sv-SE" sz="1800" noProof="0" dirty="0">
                <a:solidFill>
                  <a:schemeClr val="tx2"/>
                </a:solidFill>
                <a:latin typeface="Arial Rounded MT Bold" panose="020F0704030504030204" pitchFamily="34" charset="77"/>
              </a:rPr>
              <a:t>AI</a:t>
            </a:r>
          </a:p>
          <a:p>
            <a:pPr lvl="1"/>
            <a:r>
              <a:rPr lang="sv-SE" sz="1400" noProof="0" dirty="0" err="1">
                <a:solidFill>
                  <a:schemeClr val="tx2"/>
                </a:solidFill>
                <a:latin typeface="Arial Rounded MT Bold" panose="020F0704030504030204" pitchFamily="34" charset="77"/>
              </a:rPr>
              <a:t>Copilot</a:t>
            </a:r>
            <a:endParaRPr lang="sv-SE" sz="1400" noProof="0" dirty="0">
              <a:solidFill>
                <a:schemeClr val="tx2"/>
              </a:solidFill>
              <a:latin typeface="Arial Rounded MT Bold" panose="020F0704030504030204" pitchFamily="34" charset="77"/>
            </a:endParaRPr>
          </a:p>
          <a:p>
            <a:pPr lvl="1"/>
            <a:r>
              <a:rPr lang="sv-SE" sz="1400" noProof="0" dirty="0" err="1">
                <a:solidFill>
                  <a:schemeClr val="tx2"/>
                </a:solidFill>
                <a:latin typeface="Arial Rounded MT Bold" panose="020F0704030504030204" pitchFamily="34" charset="77"/>
              </a:rPr>
              <a:t>ChatGPT</a:t>
            </a:r>
            <a:endParaRPr lang="sv-SE" sz="1400" noProof="0" dirty="0">
              <a:solidFill>
                <a:schemeClr val="tx2"/>
              </a:solidFill>
              <a:latin typeface="Arial Rounded MT Bold" panose="020F0704030504030204" pitchFamily="34" charset="77"/>
            </a:endParaRPr>
          </a:p>
          <a:p>
            <a:r>
              <a:rPr lang="sv-SE" sz="1800" noProof="0" dirty="0">
                <a:solidFill>
                  <a:schemeClr val="tx2"/>
                </a:solidFill>
                <a:latin typeface="Arial Rounded MT Bold" panose="020F0704030504030204" pitchFamily="34" charset="77"/>
              </a:rPr>
              <a:t>Hjälp</a:t>
            </a:r>
          </a:p>
          <a:p>
            <a:pPr lvl="1"/>
            <a:r>
              <a:rPr lang="sv-SE" sz="1400" noProof="0" dirty="0">
                <a:solidFill>
                  <a:schemeClr val="tx2"/>
                </a:solidFill>
                <a:latin typeface="Arial Rounded MT Bold" panose="020F0704030504030204" pitchFamily="34" charset="77"/>
              </a:rPr>
              <a:t>Förslag</a:t>
            </a:r>
          </a:p>
          <a:p>
            <a:pPr lvl="1"/>
            <a:r>
              <a:rPr lang="sv-SE" sz="1400" noProof="0" dirty="0">
                <a:solidFill>
                  <a:schemeClr val="tx2"/>
                </a:solidFill>
                <a:latin typeface="Arial Rounded MT Bold" panose="020F0704030504030204" pitchFamily="34" charset="77"/>
              </a:rPr>
              <a:t>Förklaring</a:t>
            </a:r>
          </a:p>
          <a:p>
            <a:pPr lvl="1"/>
            <a:r>
              <a:rPr lang="sv-SE" sz="1400" noProof="0" dirty="0">
                <a:solidFill>
                  <a:schemeClr val="tx2"/>
                </a:solidFill>
                <a:latin typeface="Arial Rounded MT Bold" panose="020F0704030504030204" pitchFamily="34" charset="77"/>
              </a:rPr>
              <a:t>Skapar</a:t>
            </a:r>
          </a:p>
        </p:txBody>
      </p:sp>
      <p:pic>
        <p:nvPicPr>
          <p:cNvPr id="2050" name="Picture 2" descr="Microsoft 365 Copilot Chat (with Data Protection) - Information Technology  Services">
            <a:extLst>
              <a:ext uri="{FF2B5EF4-FFF2-40B4-BE49-F238E27FC236}">
                <a16:creationId xmlns:a16="http://schemas.microsoft.com/office/drawing/2014/main" id="{0704A9C7-CEC6-31F4-3DB9-82DD5C4FD3C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9633727" y="3863170"/>
            <a:ext cx="1996361" cy="1996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4811959"/>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2930</TotalTime>
  <Words>670</Words>
  <Application>Microsoft Macintosh PowerPoint</Application>
  <PresentationFormat>Bredbild</PresentationFormat>
  <Paragraphs>144</Paragraphs>
  <Slides>12</Slides>
  <Notes>9</Notes>
  <HiddenSlides>0</HiddenSlides>
  <MMClips>0</MMClips>
  <ScaleCrop>false</ScaleCrop>
  <HeadingPairs>
    <vt:vector size="6" baseType="variant">
      <vt:variant>
        <vt:lpstr>Använt teckensnitt</vt:lpstr>
      </vt:variant>
      <vt:variant>
        <vt:i4>5</vt:i4>
      </vt:variant>
      <vt:variant>
        <vt:lpstr>Tema</vt:lpstr>
      </vt:variant>
      <vt:variant>
        <vt:i4>1</vt:i4>
      </vt:variant>
      <vt:variant>
        <vt:lpstr>Bildrubriker</vt:lpstr>
      </vt:variant>
      <vt:variant>
        <vt:i4>12</vt:i4>
      </vt:variant>
    </vt:vector>
  </HeadingPairs>
  <TitlesOfParts>
    <vt:vector size="18" baseType="lpstr">
      <vt:lpstr>Aptos</vt:lpstr>
      <vt:lpstr>Aptos Display</vt:lpstr>
      <vt:lpstr>Arial</vt:lpstr>
      <vt:lpstr>Arial Rounded MT Bold</vt:lpstr>
      <vt:lpstr>Arial,Sans-Serif</vt:lpstr>
      <vt:lpstr>Office-tema</vt:lpstr>
      <vt:lpstr>ColorHue</vt:lpstr>
      <vt:lpstr>Agenda</vt:lpstr>
      <vt:lpstr>User &amp; kontext</vt:lpstr>
      <vt:lpstr>Scenario </vt:lpstr>
      <vt:lpstr>PowerPoint-presentation</vt:lpstr>
      <vt:lpstr>PowerPoint-presentation</vt:lpstr>
      <vt:lpstr>Arduino, Pulsivo &amp; microcontroller </vt:lpstr>
      <vt:lpstr>PowerPoint-presentation</vt:lpstr>
      <vt:lpstr>Vibe coding</vt:lpstr>
      <vt:lpstr>PowerPoint-presentation</vt:lpstr>
      <vt:lpstr>PowerPoint-presentation</vt:lpstr>
      <vt:lpstr>Tack för oss! Frågor på 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Mathilda Edlund</dc:creator>
  <cp:lastModifiedBy>Mathilda Edlund</cp:lastModifiedBy>
  <cp:revision>1</cp:revision>
  <dcterms:created xsi:type="dcterms:W3CDTF">2025-12-16T09:31:27Z</dcterms:created>
  <dcterms:modified xsi:type="dcterms:W3CDTF">2025-12-18T10:22:18Z</dcterms:modified>
</cp:coreProperties>
</file>

<file path=docProps/thumbnail.jpeg>
</file>